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56"/>
  </p:notesMasterIdLst>
  <p:handoutMasterIdLst>
    <p:handoutMasterId r:id="rId57"/>
  </p:handoutMasterIdLst>
  <p:sldIdLst>
    <p:sldId id="257" r:id="rId3"/>
    <p:sldId id="306" r:id="rId4"/>
    <p:sldId id="387" r:id="rId5"/>
    <p:sldId id="263" r:id="rId6"/>
    <p:sldId id="277" r:id="rId7"/>
    <p:sldId id="379" r:id="rId8"/>
    <p:sldId id="278" r:id="rId9"/>
    <p:sldId id="378" r:id="rId10"/>
    <p:sldId id="280" r:id="rId11"/>
    <p:sldId id="267" r:id="rId12"/>
    <p:sldId id="273" r:id="rId13"/>
    <p:sldId id="283" r:id="rId14"/>
    <p:sldId id="382" r:id="rId15"/>
    <p:sldId id="284" r:id="rId16"/>
    <p:sldId id="285" r:id="rId17"/>
    <p:sldId id="286" r:id="rId18"/>
    <p:sldId id="287" r:id="rId19"/>
    <p:sldId id="288" r:id="rId20"/>
    <p:sldId id="289" r:id="rId21"/>
    <p:sldId id="366" r:id="rId22"/>
    <p:sldId id="367" r:id="rId23"/>
    <p:sldId id="368" r:id="rId24"/>
    <p:sldId id="290" r:id="rId25"/>
    <p:sldId id="296" r:id="rId26"/>
    <p:sldId id="349" r:id="rId27"/>
    <p:sldId id="376" r:id="rId28"/>
    <p:sldId id="350" r:id="rId29"/>
    <p:sldId id="377" r:id="rId30"/>
    <p:sldId id="351" r:id="rId31"/>
    <p:sldId id="352" r:id="rId32"/>
    <p:sldId id="384" r:id="rId33"/>
    <p:sldId id="299" r:id="rId34"/>
    <p:sldId id="300" r:id="rId35"/>
    <p:sldId id="301" r:id="rId36"/>
    <p:sldId id="305" r:id="rId37"/>
    <p:sldId id="304" r:id="rId38"/>
    <p:sldId id="353" r:id="rId39"/>
    <p:sldId id="357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69" r:id="rId48"/>
    <p:sldId id="370" r:id="rId49"/>
    <p:sldId id="371" r:id="rId50"/>
    <p:sldId id="372" r:id="rId51"/>
    <p:sldId id="373" r:id="rId52"/>
    <p:sldId id="374" r:id="rId53"/>
    <p:sldId id="381" r:id="rId54"/>
    <p:sldId id="386" r:id="rId55"/>
  </p:sldIdLst>
  <p:sldSz cx="12192000" cy="6858000"/>
  <p:notesSz cx="7102475" cy="102330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57" autoAdjust="0"/>
    <p:restoredTop sz="94868" autoAdjust="0"/>
  </p:normalViewPr>
  <p:slideViewPr>
    <p:cSldViewPr snapToGrid="0" showGuides="1">
      <p:cViewPr varScale="1">
        <p:scale>
          <a:sx n="96" d="100"/>
          <a:sy n="96" d="100"/>
        </p:scale>
        <p:origin x="2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1DD97F-06EA-482C-B9F9-1908CDF483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7739" cy="513428"/>
          </a:xfrm>
          <a:prstGeom prst="rect">
            <a:avLst/>
          </a:prstGeom>
        </p:spPr>
        <p:txBody>
          <a:bodyPr vert="horz" lIns="101553" tIns="50776" rIns="101553" bIns="5077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3F362E-0611-42B3-B425-782DC5957A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719599"/>
            <a:ext cx="3077739" cy="513427"/>
          </a:xfrm>
          <a:prstGeom prst="rect">
            <a:avLst/>
          </a:prstGeom>
        </p:spPr>
        <p:txBody>
          <a:bodyPr vert="horz" lIns="101553" tIns="50776" rIns="101553" bIns="5077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792C7-39F8-4CE1-A357-FF448D882C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4" y="9719599"/>
            <a:ext cx="3077739" cy="513427"/>
          </a:xfrm>
          <a:prstGeom prst="rect">
            <a:avLst/>
          </a:prstGeom>
        </p:spPr>
        <p:txBody>
          <a:bodyPr vert="horz" lIns="101553" tIns="50776" rIns="101553" bIns="50776" rtlCol="0" anchor="b"/>
          <a:lstStyle>
            <a:lvl1pPr algn="r">
              <a:defRPr sz="1300"/>
            </a:lvl1pPr>
          </a:lstStyle>
          <a:p>
            <a:fld id="{A5DC0D77-E7AC-4607-9D95-9EC863CA5DB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DF1452-40E9-48DE-98D5-69325A4CE9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4" y="1"/>
            <a:ext cx="3077739" cy="513428"/>
          </a:xfrm>
          <a:prstGeom prst="rect">
            <a:avLst/>
          </a:prstGeom>
        </p:spPr>
        <p:txBody>
          <a:bodyPr vert="horz" lIns="101553" tIns="50776" rIns="101553" bIns="50776" rtlCol="0"/>
          <a:lstStyle>
            <a:lvl1pPr algn="r">
              <a:defRPr sz="1300"/>
            </a:lvl1pPr>
          </a:lstStyle>
          <a:p>
            <a:fld id="{81CED5C0-6CD7-4773-BE55-5F7F79C5FA32}" type="datetimeFigureOut">
              <a:rPr lang="en-US" smtClean="0"/>
              <a:t>8/11/2023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52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7739" cy="513428"/>
          </a:xfrm>
          <a:prstGeom prst="rect">
            <a:avLst/>
          </a:prstGeom>
        </p:spPr>
        <p:txBody>
          <a:bodyPr vert="horz" lIns="101553" tIns="50776" rIns="101553" bIns="5077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1"/>
            <a:ext cx="3077739" cy="513428"/>
          </a:xfrm>
          <a:prstGeom prst="rect">
            <a:avLst/>
          </a:prstGeom>
        </p:spPr>
        <p:txBody>
          <a:bodyPr vert="horz" lIns="101553" tIns="50776" rIns="101553" bIns="50776" rtlCol="0"/>
          <a:lstStyle>
            <a:lvl1pPr algn="r">
              <a:defRPr sz="1300"/>
            </a:lvl1pPr>
          </a:lstStyle>
          <a:p>
            <a:fld id="{895757DD-4E05-4BD5-81F3-3D3927FDC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553" tIns="50776" rIns="101553" bIns="507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924645"/>
            <a:ext cx="5681980" cy="4029253"/>
          </a:xfrm>
          <a:prstGeom prst="rect">
            <a:avLst/>
          </a:prstGeom>
        </p:spPr>
        <p:txBody>
          <a:bodyPr vert="horz" lIns="101553" tIns="50776" rIns="101553" bIns="507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19599"/>
            <a:ext cx="3077739" cy="513427"/>
          </a:xfrm>
          <a:prstGeom prst="rect">
            <a:avLst/>
          </a:prstGeom>
        </p:spPr>
        <p:txBody>
          <a:bodyPr vert="horz" lIns="101553" tIns="50776" rIns="101553" bIns="5077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9719599"/>
            <a:ext cx="3077739" cy="513427"/>
          </a:xfrm>
          <a:prstGeom prst="rect">
            <a:avLst/>
          </a:prstGeom>
        </p:spPr>
        <p:txBody>
          <a:bodyPr vert="horz" lIns="101553" tIns="50776" rIns="101553" bIns="50776" rtlCol="0" anchor="b"/>
          <a:lstStyle>
            <a:lvl1pPr algn="r">
              <a:defRPr sz="1300"/>
            </a:lvl1pPr>
          </a:lstStyle>
          <a:p>
            <a:fld id="{185C0BAF-8582-4EA0-9C70-E3DA6D406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https://www.pexels.com/photo/two-imac-s-with-keyboard-and-phones-on-desk-326503/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97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https://pixabay.com/vectors/laptop-gears-computer-internet-4156928/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30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https://pixabay.com/vectors/laptop-gears-computer-internet-4156928/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24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https://pixabay.com/vectors/laptop-gears-computer-internet-4156928/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43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https://pixabay.com/vectors/laptop-gears-computer-internet-4156928/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73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https://pixabay.com/vectors/laptop-gears-computer-internet-4156928/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61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https://pixabay.com/vectors/business-meeting-company-team-5840870/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65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https://pixabay.com/vectors/business-meeting-company-team-5840870/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7443">
              <a:defRPr/>
            </a:pPr>
            <a:fld id="{185C0BAF-8582-4EA0-9C70-E3DA6D40666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7443">
                <a:defRPr/>
              </a:pPr>
              <a:t>38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905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https://www.pexels.com/photo/photo-of-people-doing-handshakes-3183197/</a:t>
            </a:r>
          </a:p>
          <a:p>
            <a:r>
              <a:rPr lang="en-US" dirty="0"/>
              <a:t>https://www.pexels.com/photo/photo-of-person-using-laptop-3183145/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57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https://www.pexels.com/photo/happy-ethnic-woman-sitting-at-table-with-laptop-3769021/</a:t>
            </a:r>
          </a:p>
          <a:p>
            <a:r>
              <a:rPr lang="en-US" dirty="0"/>
              <a:t>https://www.pexels.com/photo/men-s-wearing-black-suit-jacket-and-pants-937481/</a:t>
            </a:r>
          </a:p>
          <a:p>
            <a:r>
              <a:rPr lang="en-US" dirty="0"/>
              <a:t>https://www.pexels.com/photo/man-holding-white-teacup-in-front-of-gray-laptop-842567/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69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https://www.pexels.com/photo/happy-ethnic-woman-sitting-at-table-with-laptop-3769021/</a:t>
            </a:r>
          </a:p>
          <a:p>
            <a:r>
              <a:rPr lang="en-US" dirty="0"/>
              <a:t>https://www.pexels.com/photo/men-s-wearing-black-suit-jacket-and-pants-937481/</a:t>
            </a:r>
          </a:p>
          <a:p>
            <a:r>
              <a:rPr lang="en-US" dirty="0"/>
              <a:t>https://www.pexels.com/photo/man-holding-white-teacup-in-front-of-gray-laptop-842567/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48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https://www.pexels.com/photo/photo-of-people-doing-handshakes-3183197/</a:t>
            </a:r>
          </a:p>
          <a:p>
            <a:r>
              <a:rPr lang="en-US" dirty="0"/>
              <a:t>https://www.pexels.com/photo/photo-of-person-using-laptop-3183145/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91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https://www.pexels.com/photo/photo-of-people-doing-handshakes-3183197/</a:t>
            </a:r>
          </a:p>
          <a:p>
            <a:r>
              <a:rPr lang="en-US" dirty="0"/>
              <a:t>https://www.pexels.com/photo/photo-of-person-using-laptop-3183145/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5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https://pixabay.com/vectors/business-meeting-company-team-5840870/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1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https://pixabay.com/vectors/laptop-gears-computer-internet-4156928/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8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Links:</a:t>
            </a:r>
          </a:p>
          <a:p>
            <a:endParaRPr lang="en-US" dirty="0"/>
          </a:p>
          <a:p>
            <a:r>
              <a:rPr lang="en-US" dirty="0"/>
              <a:t>https://pixabay.com/vectors/laptop-gears-computer-internet-4156928/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5C0BAF-8582-4EA0-9C70-E3DA6D40666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3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23D60415-FA3D-4D6A-9EB7-C290824FCE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14052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84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BF830-A529-4744-874C-0D116BA6F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9B994E-0C49-4AB5-82B2-A01259BA1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3B7BD1-B0C2-4E9E-B2CB-11A5B88C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5C9F5-294B-4F29-95DB-B3D37206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683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C81EF3-E72F-488B-9E7A-24F3403A0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AFA6E-82A6-434F-ACC2-470363AE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84727-61B9-4F03-970C-D080630C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7049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7EF8-3E47-43C3-8AE8-380A011F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30AF3-BE5C-437C-89E1-254787318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33C9E-C6A3-47B2-BD65-079A45C5C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BA1A98-2232-4CAD-8A4C-6E4C6AD33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11C1E-5285-4719-A392-789C8F50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268C7A-554C-48D6-9B17-E553E61B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2289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7792-1186-4FE1-86E8-E63864F30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BADA7A-CA2E-4E39-8B8A-CF022171A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F8C97-D64A-446C-A743-04467251F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2B350-8280-47D9-83AF-357736C9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8859D-3AA7-409C-A470-B1C9F87A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B69D-DC4C-49DB-BCC4-60F40D5E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9165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F2F0-9E4D-4BCC-B4FF-CC3CB69E8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79C948-BC66-48FC-A8BB-9A1950A2A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1C259-5E43-408A-8B44-3CA2B03A1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8ADEE-16DF-408F-8791-77EB49E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386C4-7EAB-4B94-BFCF-628F1AD7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079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740ED3-9120-4CBE-9C89-D788E6815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083E1-9C3B-4655-A5A5-5FA8C73E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E1A0D-3D54-4388-8117-9811E1B0F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98248-1748-4C17-A832-B2D1F930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EBB04-3E44-43B4-AC6C-3C39D0A5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6401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682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383456B-C095-4C78-B697-C36B681E81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19589" y="3429000"/>
            <a:ext cx="8172411" cy="3429000"/>
          </a:xfrm>
          <a:custGeom>
            <a:avLst/>
            <a:gdLst>
              <a:gd name="connsiteX0" fmla="*/ 1199318 w 5716722"/>
              <a:gd name="connsiteY0" fmla="*/ 0 h 2398636"/>
              <a:gd name="connsiteX1" fmla="*/ 5716722 w 5716722"/>
              <a:gd name="connsiteY1" fmla="*/ 0 h 2398636"/>
              <a:gd name="connsiteX2" fmla="*/ 5716722 w 5716722"/>
              <a:gd name="connsiteY2" fmla="*/ 2398636 h 2398636"/>
              <a:gd name="connsiteX3" fmla="*/ 1199318 w 5716722"/>
              <a:gd name="connsiteY3" fmla="*/ 2398636 h 2398636"/>
              <a:gd name="connsiteX4" fmla="*/ 0 w 5716722"/>
              <a:gd name="connsiteY4" fmla="*/ 1199318 h 2398636"/>
              <a:gd name="connsiteX5" fmla="*/ 1199318 w 5716722"/>
              <a:gd name="connsiteY5" fmla="*/ 0 h 239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6722" h="2398636">
                <a:moveTo>
                  <a:pt x="1199318" y="0"/>
                </a:moveTo>
                <a:lnTo>
                  <a:pt x="5716722" y="0"/>
                </a:lnTo>
                <a:lnTo>
                  <a:pt x="5716722" y="2398636"/>
                </a:lnTo>
                <a:lnTo>
                  <a:pt x="1199318" y="2398636"/>
                </a:lnTo>
                <a:cubicBezTo>
                  <a:pt x="536953" y="2398636"/>
                  <a:pt x="0" y="1861683"/>
                  <a:pt x="0" y="1199318"/>
                </a:cubicBezTo>
                <a:cubicBezTo>
                  <a:pt x="0" y="536953"/>
                  <a:pt x="536953" y="0"/>
                  <a:pt x="119931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6C67708-F042-48E4-919B-F164A5C3D2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172412" cy="3429000"/>
          </a:xfrm>
          <a:custGeom>
            <a:avLst/>
            <a:gdLst>
              <a:gd name="connsiteX0" fmla="*/ 0 w 5716722"/>
              <a:gd name="connsiteY0" fmla="*/ 0 h 2398636"/>
              <a:gd name="connsiteX1" fmla="*/ 4517404 w 5716722"/>
              <a:gd name="connsiteY1" fmla="*/ 0 h 2398636"/>
              <a:gd name="connsiteX2" fmla="*/ 5716722 w 5716722"/>
              <a:gd name="connsiteY2" fmla="*/ 1199318 h 2398636"/>
              <a:gd name="connsiteX3" fmla="*/ 4517404 w 5716722"/>
              <a:gd name="connsiteY3" fmla="*/ 2398636 h 2398636"/>
              <a:gd name="connsiteX4" fmla="*/ 0 w 5716722"/>
              <a:gd name="connsiteY4" fmla="*/ 2398636 h 239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6722" h="2398636">
                <a:moveTo>
                  <a:pt x="0" y="0"/>
                </a:moveTo>
                <a:lnTo>
                  <a:pt x="4517404" y="0"/>
                </a:lnTo>
                <a:cubicBezTo>
                  <a:pt x="5179769" y="0"/>
                  <a:pt x="5716722" y="536953"/>
                  <a:pt x="5716722" y="1199318"/>
                </a:cubicBezTo>
                <a:cubicBezTo>
                  <a:pt x="5716722" y="1861683"/>
                  <a:pt x="5179769" y="2398636"/>
                  <a:pt x="4517404" y="2398636"/>
                </a:cubicBezTo>
                <a:lnTo>
                  <a:pt x="0" y="239863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50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01609F1-43B0-4D69-93C2-9610A995F8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30719" y="2607181"/>
            <a:ext cx="2930562" cy="1940348"/>
          </a:xfrm>
          <a:custGeom>
            <a:avLst/>
            <a:gdLst>
              <a:gd name="connsiteX0" fmla="*/ 134311 w 2930562"/>
              <a:gd name="connsiteY0" fmla="*/ 0 h 1940348"/>
              <a:gd name="connsiteX1" fmla="*/ 2796251 w 2930562"/>
              <a:gd name="connsiteY1" fmla="*/ 0 h 1940348"/>
              <a:gd name="connsiteX2" fmla="*/ 2930562 w 2930562"/>
              <a:gd name="connsiteY2" fmla="*/ 134311 h 1940348"/>
              <a:gd name="connsiteX3" fmla="*/ 2930562 w 2930562"/>
              <a:gd name="connsiteY3" fmla="*/ 1806037 h 1940348"/>
              <a:gd name="connsiteX4" fmla="*/ 2796251 w 2930562"/>
              <a:gd name="connsiteY4" fmla="*/ 1940348 h 1940348"/>
              <a:gd name="connsiteX5" fmla="*/ 134311 w 2930562"/>
              <a:gd name="connsiteY5" fmla="*/ 1940348 h 1940348"/>
              <a:gd name="connsiteX6" fmla="*/ 0 w 2930562"/>
              <a:gd name="connsiteY6" fmla="*/ 1806037 h 1940348"/>
              <a:gd name="connsiteX7" fmla="*/ 0 w 2930562"/>
              <a:gd name="connsiteY7" fmla="*/ 134311 h 1940348"/>
              <a:gd name="connsiteX8" fmla="*/ 134311 w 2930562"/>
              <a:gd name="connsiteY8" fmla="*/ 0 h 194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562" h="1940348">
                <a:moveTo>
                  <a:pt x="134311" y="0"/>
                </a:moveTo>
                <a:lnTo>
                  <a:pt x="2796251" y="0"/>
                </a:lnTo>
                <a:cubicBezTo>
                  <a:pt x="2870429" y="0"/>
                  <a:pt x="2930562" y="60133"/>
                  <a:pt x="2930562" y="134311"/>
                </a:cubicBezTo>
                <a:lnTo>
                  <a:pt x="2930562" y="1806037"/>
                </a:lnTo>
                <a:cubicBezTo>
                  <a:pt x="2930562" y="1880215"/>
                  <a:pt x="2870429" y="1940348"/>
                  <a:pt x="2796251" y="1940348"/>
                </a:cubicBezTo>
                <a:lnTo>
                  <a:pt x="134311" y="1940348"/>
                </a:lnTo>
                <a:cubicBezTo>
                  <a:pt x="60133" y="1940348"/>
                  <a:pt x="0" y="1880215"/>
                  <a:pt x="0" y="1806037"/>
                </a:cubicBezTo>
                <a:lnTo>
                  <a:pt x="0" y="134311"/>
                </a:lnTo>
                <a:cubicBezTo>
                  <a:pt x="0" y="60133"/>
                  <a:pt x="60133" y="0"/>
                  <a:pt x="1343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noAutofit/>
          </a:bodyPr>
          <a:lstStyle>
            <a:lvl1pPr>
              <a:defRPr sz="1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FE54F67-EDBB-4C8B-B32F-3E7D754EDD4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3951" y="2607181"/>
            <a:ext cx="2930562" cy="1940348"/>
          </a:xfrm>
          <a:custGeom>
            <a:avLst/>
            <a:gdLst>
              <a:gd name="connsiteX0" fmla="*/ 134311 w 2930562"/>
              <a:gd name="connsiteY0" fmla="*/ 0 h 1940348"/>
              <a:gd name="connsiteX1" fmla="*/ 2796251 w 2930562"/>
              <a:gd name="connsiteY1" fmla="*/ 0 h 1940348"/>
              <a:gd name="connsiteX2" fmla="*/ 2930562 w 2930562"/>
              <a:gd name="connsiteY2" fmla="*/ 134311 h 1940348"/>
              <a:gd name="connsiteX3" fmla="*/ 2930562 w 2930562"/>
              <a:gd name="connsiteY3" fmla="*/ 1806037 h 1940348"/>
              <a:gd name="connsiteX4" fmla="*/ 2796251 w 2930562"/>
              <a:gd name="connsiteY4" fmla="*/ 1940348 h 1940348"/>
              <a:gd name="connsiteX5" fmla="*/ 134311 w 2930562"/>
              <a:gd name="connsiteY5" fmla="*/ 1940348 h 1940348"/>
              <a:gd name="connsiteX6" fmla="*/ 0 w 2930562"/>
              <a:gd name="connsiteY6" fmla="*/ 1806037 h 1940348"/>
              <a:gd name="connsiteX7" fmla="*/ 0 w 2930562"/>
              <a:gd name="connsiteY7" fmla="*/ 134311 h 1940348"/>
              <a:gd name="connsiteX8" fmla="*/ 134311 w 2930562"/>
              <a:gd name="connsiteY8" fmla="*/ 0 h 194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562" h="1940348">
                <a:moveTo>
                  <a:pt x="134311" y="0"/>
                </a:moveTo>
                <a:lnTo>
                  <a:pt x="2796251" y="0"/>
                </a:lnTo>
                <a:cubicBezTo>
                  <a:pt x="2870429" y="0"/>
                  <a:pt x="2930562" y="60133"/>
                  <a:pt x="2930562" y="134311"/>
                </a:cubicBezTo>
                <a:lnTo>
                  <a:pt x="2930562" y="1806037"/>
                </a:lnTo>
                <a:cubicBezTo>
                  <a:pt x="2930562" y="1880215"/>
                  <a:pt x="2870429" y="1940348"/>
                  <a:pt x="2796251" y="1940348"/>
                </a:cubicBezTo>
                <a:lnTo>
                  <a:pt x="134311" y="1940348"/>
                </a:lnTo>
                <a:cubicBezTo>
                  <a:pt x="60133" y="1940348"/>
                  <a:pt x="0" y="1880215"/>
                  <a:pt x="0" y="1806037"/>
                </a:cubicBezTo>
                <a:lnTo>
                  <a:pt x="0" y="134311"/>
                </a:lnTo>
                <a:cubicBezTo>
                  <a:pt x="0" y="60133"/>
                  <a:pt x="60133" y="0"/>
                  <a:pt x="1343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noAutofit/>
          </a:bodyPr>
          <a:lstStyle>
            <a:lvl1pPr>
              <a:defRPr sz="180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985DD63-1949-4C6C-9693-667DD0FBD1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7487" y="2607181"/>
            <a:ext cx="2930562" cy="1940348"/>
          </a:xfrm>
          <a:custGeom>
            <a:avLst/>
            <a:gdLst>
              <a:gd name="connsiteX0" fmla="*/ 134311 w 2930562"/>
              <a:gd name="connsiteY0" fmla="*/ 0 h 1940348"/>
              <a:gd name="connsiteX1" fmla="*/ 2796251 w 2930562"/>
              <a:gd name="connsiteY1" fmla="*/ 0 h 1940348"/>
              <a:gd name="connsiteX2" fmla="*/ 2930562 w 2930562"/>
              <a:gd name="connsiteY2" fmla="*/ 134311 h 1940348"/>
              <a:gd name="connsiteX3" fmla="*/ 2930562 w 2930562"/>
              <a:gd name="connsiteY3" fmla="*/ 1806037 h 1940348"/>
              <a:gd name="connsiteX4" fmla="*/ 2796251 w 2930562"/>
              <a:gd name="connsiteY4" fmla="*/ 1940348 h 1940348"/>
              <a:gd name="connsiteX5" fmla="*/ 134311 w 2930562"/>
              <a:gd name="connsiteY5" fmla="*/ 1940348 h 1940348"/>
              <a:gd name="connsiteX6" fmla="*/ 0 w 2930562"/>
              <a:gd name="connsiteY6" fmla="*/ 1806037 h 1940348"/>
              <a:gd name="connsiteX7" fmla="*/ 0 w 2930562"/>
              <a:gd name="connsiteY7" fmla="*/ 134311 h 1940348"/>
              <a:gd name="connsiteX8" fmla="*/ 134311 w 2930562"/>
              <a:gd name="connsiteY8" fmla="*/ 0 h 1940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0562" h="1940348">
                <a:moveTo>
                  <a:pt x="134311" y="0"/>
                </a:moveTo>
                <a:lnTo>
                  <a:pt x="2796251" y="0"/>
                </a:lnTo>
                <a:cubicBezTo>
                  <a:pt x="2870429" y="0"/>
                  <a:pt x="2930562" y="60133"/>
                  <a:pt x="2930562" y="134311"/>
                </a:cubicBezTo>
                <a:lnTo>
                  <a:pt x="2930562" y="1806037"/>
                </a:lnTo>
                <a:cubicBezTo>
                  <a:pt x="2930562" y="1880215"/>
                  <a:pt x="2870429" y="1940348"/>
                  <a:pt x="2796251" y="1940348"/>
                </a:cubicBezTo>
                <a:lnTo>
                  <a:pt x="134311" y="1940348"/>
                </a:lnTo>
                <a:cubicBezTo>
                  <a:pt x="60133" y="1940348"/>
                  <a:pt x="0" y="1880215"/>
                  <a:pt x="0" y="1806037"/>
                </a:cubicBezTo>
                <a:lnTo>
                  <a:pt x="0" y="134311"/>
                </a:lnTo>
                <a:cubicBezTo>
                  <a:pt x="0" y="60133"/>
                  <a:pt x="60133" y="0"/>
                  <a:pt x="13431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wrap="square">
            <a:noAutofit/>
          </a:bodyPr>
          <a:lstStyle>
            <a:lvl1pPr>
              <a:defRPr sz="1800"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68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9DEB3-50E5-43DF-AC34-24BC41531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B820-C14F-4122-BB94-59F8CEF84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F360B-69A9-477A-A836-46A5B320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1D7E1-6BDB-46EF-9283-E6AB265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AB7E3-B60F-4827-BE6D-836005CC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3128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D5ECD-031B-4751-AA75-1B6043367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F5FF-9C25-4C56-8FD5-56C02CA25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1FFA4-957F-45CA-B8BA-19CEE0867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18007-95F9-4BCC-94CB-56B95C903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BF2A4-1DBD-4C6B-9E64-57242700E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733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D1B10-52A3-4998-B652-BE53DC68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8E19BB-BAD7-438A-A7BC-68D52B45E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52537-CA4C-43BE-B4A1-0576FDD3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FDAD1-F8F4-46CD-8FF1-9E9F10F76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A4A42-3025-4630-A2EA-CACA199B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675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82C96-5989-4582-8BC6-2E18BB196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1EAA6-567C-44D2-88DB-E995E2616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34F60-BFDE-418E-9E06-F84CE6EE0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19D2D-402C-4692-9E00-D32363E60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69EDB-6F1E-4554-8214-457E5721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AC8A3-7A8E-4A08-A1B9-1DBFC7D17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12746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E2BAC-E028-4812-BD34-D20FA8AEC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87C181-EFF5-44EF-8E93-A02F7665A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43BEA-1439-486C-8790-B002C7E79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A979BC-4671-4B41-8454-2A04D15B7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E25057-1297-4896-BB20-01CD2462C4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EAC81-B617-4A02-91E5-584F43B7A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E96540-6074-4C29-9543-481DA67FB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2C85A3-9D9B-48B3-AE30-F14881DB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595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ree-power-point-templates.com/" TargetMode="Externa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DF5722-6F38-4A0A-BC41-88EEA095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DCD50-5C01-48DD-9CB3-F1B7ADE30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CAE21-8AD3-47F3-8892-8B283D2A5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0226A-3C56-4890-8ED9-63FF97ED1F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B5D96-4094-4BAE-8E0C-AC0D88D2B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8AD01-D821-4246-BF96-DE55F3A3E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0ADD6-A5D6-4C5C-8EC5-173ACEBCEC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6CBF6-0EB4-4A4E-A7E7-38FF5B0A31B7}"/>
              </a:ext>
            </a:extLst>
          </p:cNvPr>
          <p:cNvSpPr txBox="1"/>
          <p:nvPr userDrawn="1"/>
        </p:nvSpPr>
        <p:spPr>
          <a:xfrm>
            <a:off x="-46180" y="688988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6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https://www.free-power-point-templates.com/</a:t>
            </a:r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14267-9021-46A7-A527-6AC876435AA4}"/>
              </a:ext>
            </a:extLst>
          </p:cNvPr>
          <p:cNvSpPr txBox="1"/>
          <p:nvPr userDrawn="1"/>
        </p:nvSpPr>
        <p:spPr>
          <a:xfrm>
            <a:off x="11042213" y="6889887"/>
            <a:ext cx="12060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>
                <a:solidFill>
                  <a:schemeClr val="bg1">
                    <a:lumMod val="65000"/>
                  </a:schemeClr>
                </a:solidFill>
              </a:rPr>
              <a:t>FPPT.com</a:t>
            </a:r>
          </a:p>
        </p:txBody>
      </p:sp>
    </p:spTree>
    <p:extLst>
      <p:ext uri="{BB962C8B-B14F-4D97-AF65-F5344CB8AC3E}">
        <p14:creationId xmlns:p14="http://schemas.microsoft.com/office/powerpoint/2010/main" val="248514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25C649-C5F4-412F-9757-174419761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2FF6B-48C5-4527-AE63-BEB86D51D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C8A6D-33E5-4F4B-BE61-1968A8376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0682B-32D1-48FE-A075-DE4EA23090A8}" type="datetimeFigureOut">
              <a:rPr lang="en-ID" smtClean="0"/>
              <a:t>11/08/2023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0A3A3-C05E-403E-BE92-1DF862557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C40A9-B951-41B3-A4CB-15C2BC735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29DCA-D19A-429C-BCC8-CAE1B82FF66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5465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.emf"/><Relationship Id="rId5" Type="http://schemas.openxmlformats.org/officeDocument/2006/relationships/image" Target="../media/image8.jpe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7.jpeg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4.emf"/><Relationship Id="rId9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image" Target="../media/image2.png"/><Relationship Id="rId4" Type="http://schemas.openxmlformats.org/officeDocument/2006/relationships/image" Target="../media/image7.jpeg"/><Relationship Id="rId9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6.jp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hyperlink" Target="Formulir%20B4.docx" TargetMode="External"/><Relationship Id="rId5" Type="http://schemas.openxmlformats.org/officeDocument/2006/relationships/image" Target="../media/image35.jpe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6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jpeg"/><Relationship Id="rId10" Type="http://schemas.openxmlformats.org/officeDocument/2006/relationships/image" Target="../media/image2.png"/><Relationship Id="rId4" Type="http://schemas.openxmlformats.org/officeDocument/2006/relationships/image" Target="../media/image7.jpeg"/><Relationship Id="rId9" Type="http://schemas.openxmlformats.org/officeDocument/2006/relationships/image" Target="../media/image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fif"/><Relationship Id="rId2" Type="http://schemas.openxmlformats.org/officeDocument/2006/relationships/image" Target="../media/image52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4.jf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9072A0-4F8C-46CE-A11B-E53A001FD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E1E8B7-2760-43BA-A311-8CCDE0E787D0}"/>
              </a:ext>
            </a:extLst>
          </p:cNvPr>
          <p:cNvSpPr/>
          <p:nvPr/>
        </p:nvSpPr>
        <p:spPr>
          <a:xfrm>
            <a:off x="41564" y="76166"/>
            <a:ext cx="12147087" cy="6781834"/>
          </a:xfrm>
          <a:prstGeom prst="rect">
            <a:avLst/>
          </a:prstGeom>
          <a:gradFill flip="none" rotWithShape="1">
            <a:gsLst>
              <a:gs pos="93500">
                <a:srgbClr val="77ACCB">
                  <a:alpha val="41000"/>
                  <a:lumMod val="9000"/>
                  <a:lumOff val="91000"/>
                </a:srgbClr>
              </a:gs>
              <a:gs pos="87000">
                <a:schemeClr val="accent5">
                  <a:alpha val="36000"/>
                  <a:lumMod val="85000"/>
                  <a:lumOff val="15000"/>
                </a:schemeClr>
              </a:gs>
              <a:gs pos="100000">
                <a:schemeClr val="bg1">
                  <a:lumMod val="8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1AAD112-31BD-4F4E-9A95-702E7EC34198}"/>
              </a:ext>
            </a:extLst>
          </p:cNvPr>
          <p:cNvGrpSpPr/>
          <p:nvPr/>
        </p:nvGrpSpPr>
        <p:grpSpPr>
          <a:xfrm>
            <a:off x="9850519" y="4825140"/>
            <a:ext cx="3538106" cy="3538103"/>
            <a:chOff x="4251463" y="1587501"/>
            <a:chExt cx="3714474" cy="371447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360B98F-BFE1-45E7-827F-8ABACB16E6E1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170047C-8A53-4CE0-8BDE-8F28DDB4FBCB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03BE573-E10E-4626-8445-8FEA693FD872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BD5FA8F-4173-45AF-8EC1-243584387387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88C5AAA-87C6-4638-A4D1-4624373C4FAE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F819CBD-A31D-44C7-8484-F5BEBEA711B5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83A4BC2-9C87-43DA-84EE-DEA75E5B72A9}"/>
              </a:ext>
            </a:extLst>
          </p:cNvPr>
          <p:cNvSpPr/>
          <p:nvPr/>
        </p:nvSpPr>
        <p:spPr>
          <a:xfrm>
            <a:off x="0" y="5350337"/>
            <a:ext cx="12188651" cy="1524034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Google Shape;247;p27">
            <a:extLst>
              <a:ext uri="{FF2B5EF4-FFF2-40B4-BE49-F238E27FC236}">
                <a16:creationId xmlns:a16="http://schemas.microsoft.com/office/drawing/2014/main" id="{4EC9FAD3-A1B3-406A-AAA6-F0268C12174B}"/>
              </a:ext>
            </a:extLst>
          </p:cNvPr>
          <p:cNvSpPr txBox="1">
            <a:spLocks/>
          </p:cNvSpPr>
          <p:nvPr/>
        </p:nvSpPr>
        <p:spPr>
          <a:xfrm>
            <a:off x="-53903" y="2868110"/>
            <a:ext cx="12188651" cy="10109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PEMANFAATAN DAN PENGGUNAAN </a:t>
            </a:r>
            <a:b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fi-FI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BAGIAN - BAGIAN JALAN</a:t>
            </a:r>
          </a:p>
        </p:txBody>
      </p:sp>
      <p:sp>
        <p:nvSpPr>
          <p:cNvPr id="40" name="TextBox 4">
            <a:extLst>
              <a:ext uri="{FF2B5EF4-FFF2-40B4-BE49-F238E27FC236}">
                <a16:creationId xmlns:a16="http://schemas.microsoft.com/office/drawing/2014/main" id="{AE57C297-7991-4D0D-B70B-DD5C74990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424" y="5421361"/>
            <a:ext cx="1161377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d-ID" altLang="id-I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Iskoola Pota" panose="020B0502040204020203" pitchFamily="34" charset="0"/>
              </a:rPr>
              <a:t>KEMENTERIAN PEKERJAAN UMUM DAN PERUMAHAN RAKYA</a:t>
            </a:r>
            <a:r>
              <a:rPr lang="en-US" altLang="id-I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Iskoola Pota" panose="020B0502040204020203" pitchFamily="34" charset="0"/>
              </a:rPr>
              <a:t>T</a:t>
            </a:r>
            <a:endParaRPr lang="id-ID" altLang="id-ID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Iskoola Pota" panose="020B0502040204020203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d-ID" altLang="id-I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Iskoola Pota" panose="020B0502040204020203" pitchFamily="34" charset="0"/>
              </a:rPr>
              <a:t>DIREKTORAT  JEND</a:t>
            </a:r>
            <a:r>
              <a:rPr lang="en-US" altLang="id-I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Iskoola Pota" panose="020B0502040204020203" pitchFamily="34" charset="0"/>
              </a:rPr>
              <a:t>E</a:t>
            </a:r>
            <a:r>
              <a:rPr lang="id-ID" altLang="id-I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Iskoola Pota" panose="020B0502040204020203" pitchFamily="34" charset="0"/>
              </a:rPr>
              <a:t>RAL BINA MARGA </a:t>
            </a:r>
            <a:endParaRPr lang="en-US" altLang="id-ID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Iskoola Pota" panose="020B0502040204020203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Iskoola Pota" panose="020B0502040204020203" pitchFamily="34" charset="0"/>
              </a:rPr>
              <a:t>BALAI BESAR PELAKSANAAN JALAN NASIONAL KALIMANTAN TIMUR</a:t>
            </a:r>
            <a:endParaRPr lang="id-ID" altLang="id-ID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Iskoola Pota" panose="020B0502040204020203" pitchFamily="34" charset="0"/>
            </a:endParaRPr>
          </a:p>
        </p:txBody>
      </p:sp>
      <p:sp>
        <p:nvSpPr>
          <p:cNvPr id="42" name="Google Shape;247;p27">
            <a:extLst>
              <a:ext uri="{FF2B5EF4-FFF2-40B4-BE49-F238E27FC236}">
                <a16:creationId xmlns:a16="http://schemas.microsoft.com/office/drawing/2014/main" id="{4F5876E5-B612-4382-8693-17BF3FCB8A6D}"/>
              </a:ext>
            </a:extLst>
          </p:cNvPr>
          <p:cNvSpPr txBox="1">
            <a:spLocks/>
          </p:cNvSpPr>
          <p:nvPr/>
        </p:nvSpPr>
        <p:spPr>
          <a:xfrm>
            <a:off x="-12339" y="2798838"/>
            <a:ext cx="12188651" cy="101090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PEMANFAATAN DAN PENGGUNAAN </a:t>
            </a:r>
            <a:b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fi-F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Arial" panose="020B0604020202020204" pitchFamily="34" charset="0"/>
              </a:rPr>
              <a:t>BAGIAN - BAGIAN JALAN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7FC9B3-74A6-4C06-8C40-4E1A45019B65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3CF6A1E-5E40-4E87-AE2B-8E73694E292F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6ADB856A-0E7E-4DCF-AD4D-F9147414C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91C3AAA-EBFC-440B-951C-6DA7F44967C9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8E99DA39-ABE7-4F7F-9A52-B474D5865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Rectangle 6">
                <a:extLst>
                  <a:ext uri="{FF2B5EF4-FFF2-40B4-BE49-F238E27FC236}">
                    <a16:creationId xmlns:a16="http://schemas.microsoft.com/office/drawing/2014/main" id="{B4A8A138-8251-4B2C-ABBB-16AEA2BAD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Rectangle 7">
                <a:extLst>
                  <a:ext uri="{FF2B5EF4-FFF2-40B4-BE49-F238E27FC236}">
                    <a16:creationId xmlns:a16="http://schemas.microsoft.com/office/drawing/2014/main" id="{EB22C226-F9A9-46C5-A1AB-96273491D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B71117D-9E7F-4B27-9699-1A67BEE99F3E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47" name="Freeform 8">
                  <a:extLst>
                    <a:ext uri="{FF2B5EF4-FFF2-40B4-BE49-F238E27FC236}">
                      <a16:creationId xmlns:a16="http://schemas.microsoft.com/office/drawing/2014/main" id="{A72B1092-B094-4FC9-9622-FD2AFE674B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48" name="Freeform 9">
                  <a:extLst>
                    <a:ext uri="{FF2B5EF4-FFF2-40B4-BE49-F238E27FC236}">
                      <a16:creationId xmlns:a16="http://schemas.microsoft.com/office/drawing/2014/main" id="{C8F3237C-71C4-4D2F-868D-E29B4518A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49" name="Freeform 10">
                  <a:extLst>
                    <a:ext uri="{FF2B5EF4-FFF2-40B4-BE49-F238E27FC236}">
                      <a16:creationId xmlns:a16="http://schemas.microsoft.com/office/drawing/2014/main" id="{FEFCCE84-03DE-4599-8017-9EB319179F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50" name="Freeform 11">
                  <a:extLst>
                    <a:ext uri="{FF2B5EF4-FFF2-40B4-BE49-F238E27FC236}">
                      <a16:creationId xmlns:a16="http://schemas.microsoft.com/office/drawing/2014/main" id="{9882384E-5AF0-46EA-8CD6-E24E5F843F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D3B8B1B-0C11-44BE-87F4-EDC92819C03B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34B53FF-5659-4BDE-B7F7-FD01B4FA87C2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83C5606-C2E1-49A1-A919-B47D7F459E6B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8618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C5427078-AEE5-421D-BE58-76FA712999B0}"/>
              </a:ext>
            </a:extLst>
          </p:cNvPr>
          <p:cNvGrpSpPr/>
          <p:nvPr/>
        </p:nvGrpSpPr>
        <p:grpSpPr>
          <a:xfrm rot="5400000">
            <a:off x="11464169" y="76739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34905D0-2957-4A42-81C2-8598295E8C06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D10A780-9C66-4FA4-805F-D78B1D7132DA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0A91096-A656-4746-BCD6-6E214F4707C8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55A9ABB-4718-4D2C-85A6-34D44DA12AA7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553123A-DFB6-4689-B6F3-79006A4FFD4D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446737-D66D-420B-A2C1-DD234D01087F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0AD4CCB-8CE2-463B-BF4C-9A1776857711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289E4CE-196C-434B-A0D1-D5AC270EF3F7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3C12159-A3E9-48C7-A1F6-2A67CF61ADCB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6CD4724-AF4D-4331-8176-E295024A56F4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98D5ADE-51E8-428F-A365-B42BEC7578F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0A5E4204-A5FE-4313-A157-3B01D5294E25}"/>
              </a:ext>
            </a:extLst>
          </p:cNvPr>
          <p:cNvSpPr/>
          <p:nvPr/>
        </p:nvSpPr>
        <p:spPr>
          <a:xfrm rot="18000000">
            <a:off x="209627" y="6358760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5E0644B3-CA7A-4CBC-915F-1633A18E589A}"/>
              </a:ext>
            </a:extLst>
          </p:cNvPr>
          <p:cNvSpPr/>
          <p:nvPr/>
        </p:nvSpPr>
        <p:spPr>
          <a:xfrm rot="7200000">
            <a:off x="11717155" y="6546932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B95DF08-4D99-4465-A32C-BC3ADF7AFB86}"/>
              </a:ext>
            </a:extLst>
          </p:cNvPr>
          <p:cNvSpPr/>
          <p:nvPr/>
        </p:nvSpPr>
        <p:spPr>
          <a:xfrm>
            <a:off x="2150128" y="2682240"/>
            <a:ext cx="1571376" cy="1158068"/>
          </a:xfrm>
          <a:custGeom>
            <a:avLst/>
            <a:gdLst>
              <a:gd name="connsiteX0" fmla="*/ 0 w 1865694"/>
              <a:gd name="connsiteY0" fmla="*/ 271110 h 1626627"/>
              <a:gd name="connsiteX1" fmla="*/ 271110 w 1865694"/>
              <a:gd name="connsiteY1" fmla="*/ 0 h 1626627"/>
              <a:gd name="connsiteX2" fmla="*/ 1594584 w 1865694"/>
              <a:gd name="connsiteY2" fmla="*/ 0 h 1626627"/>
              <a:gd name="connsiteX3" fmla="*/ 1865694 w 1865694"/>
              <a:gd name="connsiteY3" fmla="*/ 271110 h 1626627"/>
              <a:gd name="connsiteX4" fmla="*/ 1865694 w 1865694"/>
              <a:gd name="connsiteY4" fmla="*/ 1355517 h 1626627"/>
              <a:gd name="connsiteX5" fmla="*/ 1594584 w 1865694"/>
              <a:gd name="connsiteY5" fmla="*/ 1626627 h 1626627"/>
              <a:gd name="connsiteX6" fmla="*/ 271110 w 1865694"/>
              <a:gd name="connsiteY6" fmla="*/ 1626627 h 1626627"/>
              <a:gd name="connsiteX7" fmla="*/ 0 w 1865694"/>
              <a:gd name="connsiteY7" fmla="*/ 1355517 h 1626627"/>
              <a:gd name="connsiteX8" fmla="*/ 0 w 1865694"/>
              <a:gd name="connsiteY8" fmla="*/ 271110 h 162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5694" h="1626627">
                <a:moveTo>
                  <a:pt x="0" y="271110"/>
                </a:moveTo>
                <a:cubicBezTo>
                  <a:pt x="0" y="121380"/>
                  <a:pt x="121380" y="0"/>
                  <a:pt x="271110" y="0"/>
                </a:cubicBezTo>
                <a:lnTo>
                  <a:pt x="1594584" y="0"/>
                </a:lnTo>
                <a:cubicBezTo>
                  <a:pt x="1744314" y="0"/>
                  <a:pt x="1865694" y="121380"/>
                  <a:pt x="1865694" y="271110"/>
                </a:cubicBezTo>
                <a:lnTo>
                  <a:pt x="1865694" y="1355517"/>
                </a:lnTo>
                <a:cubicBezTo>
                  <a:pt x="1865694" y="1505247"/>
                  <a:pt x="1744314" y="1626627"/>
                  <a:pt x="1594584" y="1626627"/>
                </a:cubicBezTo>
                <a:lnTo>
                  <a:pt x="271110" y="1626627"/>
                </a:lnTo>
                <a:cubicBezTo>
                  <a:pt x="121380" y="1626627"/>
                  <a:pt x="0" y="1505247"/>
                  <a:pt x="0" y="1355517"/>
                </a:cubicBezTo>
                <a:lnTo>
                  <a:pt x="0" y="27111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085" tIns="132745" rIns="186085" bIns="13274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chemeClr val="tx1"/>
                </a:solidFill>
                <a:latin typeface="Open Sans" panose="020B0606030504020204"/>
              </a:rPr>
              <a:t>Status “VALID”</a:t>
            </a:r>
            <a:endParaRPr lang="en-US" sz="2400" b="1" kern="1200" dirty="0">
              <a:solidFill>
                <a:schemeClr val="tx1"/>
              </a:solidFill>
              <a:latin typeface="Open Sans" panose="020B0606030504020204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A337726-027D-40C7-9E07-3E78294A9377}"/>
              </a:ext>
            </a:extLst>
          </p:cNvPr>
          <p:cNvSpPr/>
          <p:nvPr/>
        </p:nvSpPr>
        <p:spPr>
          <a:xfrm>
            <a:off x="2129169" y="4084639"/>
            <a:ext cx="1550226" cy="1150887"/>
          </a:xfrm>
          <a:custGeom>
            <a:avLst/>
            <a:gdLst>
              <a:gd name="connsiteX0" fmla="*/ 0 w 1823394"/>
              <a:gd name="connsiteY0" fmla="*/ 267628 h 1605737"/>
              <a:gd name="connsiteX1" fmla="*/ 267628 w 1823394"/>
              <a:gd name="connsiteY1" fmla="*/ 0 h 1605737"/>
              <a:gd name="connsiteX2" fmla="*/ 1555766 w 1823394"/>
              <a:gd name="connsiteY2" fmla="*/ 0 h 1605737"/>
              <a:gd name="connsiteX3" fmla="*/ 1823394 w 1823394"/>
              <a:gd name="connsiteY3" fmla="*/ 267628 h 1605737"/>
              <a:gd name="connsiteX4" fmla="*/ 1823394 w 1823394"/>
              <a:gd name="connsiteY4" fmla="*/ 1338109 h 1605737"/>
              <a:gd name="connsiteX5" fmla="*/ 1555766 w 1823394"/>
              <a:gd name="connsiteY5" fmla="*/ 1605737 h 1605737"/>
              <a:gd name="connsiteX6" fmla="*/ 267628 w 1823394"/>
              <a:gd name="connsiteY6" fmla="*/ 1605737 h 1605737"/>
              <a:gd name="connsiteX7" fmla="*/ 0 w 1823394"/>
              <a:gd name="connsiteY7" fmla="*/ 1338109 h 1605737"/>
              <a:gd name="connsiteX8" fmla="*/ 0 w 1823394"/>
              <a:gd name="connsiteY8" fmla="*/ 267628 h 160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94" h="1605737">
                <a:moveTo>
                  <a:pt x="0" y="267628"/>
                </a:moveTo>
                <a:cubicBezTo>
                  <a:pt x="0" y="119821"/>
                  <a:pt x="119821" y="0"/>
                  <a:pt x="267628" y="0"/>
                </a:cubicBezTo>
                <a:lnTo>
                  <a:pt x="1555766" y="0"/>
                </a:lnTo>
                <a:cubicBezTo>
                  <a:pt x="1703573" y="0"/>
                  <a:pt x="1823394" y="119821"/>
                  <a:pt x="1823394" y="267628"/>
                </a:cubicBezTo>
                <a:lnTo>
                  <a:pt x="1823394" y="1338109"/>
                </a:lnTo>
                <a:cubicBezTo>
                  <a:pt x="1823394" y="1485916"/>
                  <a:pt x="1703573" y="1605737"/>
                  <a:pt x="1555766" y="1605737"/>
                </a:cubicBezTo>
                <a:lnTo>
                  <a:pt x="267628" y="1605737"/>
                </a:lnTo>
                <a:cubicBezTo>
                  <a:pt x="119821" y="1605737"/>
                  <a:pt x="0" y="1485916"/>
                  <a:pt x="0" y="1338109"/>
                </a:cubicBezTo>
                <a:lnTo>
                  <a:pt x="0" y="26762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420618"/>
              <a:satOff val="-16574"/>
              <a:lumOff val="-27450"/>
              <a:alphaOff val="0"/>
            </a:schemeClr>
          </a:fillRef>
          <a:effectRef idx="2">
            <a:schemeClr val="accent4">
              <a:hueOff val="9420618"/>
              <a:satOff val="-16574"/>
              <a:lumOff val="-2745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66" tIns="131726" rIns="185066" bIns="13172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chemeClr val="bg1"/>
                </a:solidFill>
                <a:latin typeface="Open Sans" panose="020B0606030504020204"/>
              </a:rPr>
              <a:t>Status 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>
                <a:solidFill>
                  <a:schemeClr val="bg1"/>
                </a:solidFill>
                <a:latin typeface="Open Sans" panose="020B0606030504020204"/>
              </a:rPr>
              <a:t>“TIDAK VALID”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33998C3-88A1-469E-9040-8A05CE76F610}"/>
              </a:ext>
            </a:extLst>
          </p:cNvPr>
          <p:cNvSpPr txBox="1"/>
          <p:nvPr/>
        </p:nvSpPr>
        <p:spPr>
          <a:xfrm>
            <a:off x="2845913" y="1670109"/>
            <a:ext cx="6551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Konfirmasi</a:t>
            </a:r>
            <a:r>
              <a:rPr lang="en-US" sz="3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Status </a:t>
            </a:r>
            <a:r>
              <a:rPr lang="en-US" sz="3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Wajib</a:t>
            </a:r>
            <a:r>
              <a:rPr lang="en-US" sz="3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Pajak</a:t>
            </a:r>
            <a:endParaRPr lang="en-US" sz="32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BA4E6AAC-F36D-4535-A605-6FDD3D88D7B4}"/>
              </a:ext>
            </a:extLst>
          </p:cNvPr>
          <p:cNvSpPr/>
          <p:nvPr/>
        </p:nvSpPr>
        <p:spPr>
          <a:xfrm>
            <a:off x="5366956" y="2682239"/>
            <a:ext cx="1633949" cy="1158069"/>
          </a:xfrm>
          <a:custGeom>
            <a:avLst/>
            <a:gdLst>
              <a:gd name="connsiteX0" fmla="*/ 0 w 1865694"/>
              <a:gd name="connsiteY0" fmla="*/ 271110 h 1626627"/>
              <a:gd name="connsiteX1" fmla="*/ 271110 w 1865694"/>
              <a:gd name="connsiteY1" fmla="*/ 0 h 1626627"/>
              <a:gd name="connsiteX2" fmla="*/ 1594584 w 1865694"/>
              <a:gd name="connsiteY2" fmla="*/ 0 h 1626627"/>
              <a:gd name="connsiteX3" fmla="*/ 1865694 w 1865694"/>
              <a:gd name="connsiteY3" fmla="*/ 271110 h 1626627"/>
              <a:gd name="connsiteX4" fmla="*/ 1865694 w 1865694"/>
              <a:gd name="connsiteY4" fmla="*/ 1355517 h 1626627"/>
              <a:gd name="connsiteX5" fmla="*/ 1594584 w 1865694"/>
              <a:gd name="connsiteY5" fmla="*/ 1626627 h 1626627"/>
              <a:gd name="connsiteX6" fmla="*/ 271110 w 1865694"/>
              <a:gd name="connsiteY6" fmla="*/ 1626627 h 1626627"/>
              <a:gd name="connsiteX7" fmla="*/ 0 w 1865694"/>
              <a:gd name="connsiteY7" fmla="*/ 1355517 h 1626627"/>
              <a:gd name="connsiteX8" fmla="*/ 0 w 1865694"/>
              <a:gd name="connsiteY8" fmla="*/ 271110 h 1626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5694" h="1626627">
                <a:moveTo>
                  <a:pt x="0" y="271110"/>
                </a:moveTo>
                <a:cubicBezTo>
                  <a:pt x="0" y="121380"/>
                  <a:pt x="121380" y="0"/>
                  <a:pt x="271110" y="0"/>
                </a:cubicBezTo>
                <a:lnTo>
                  <a:pt x="1594584" y="0"/>
                </a:lnTo>
                <a:cubicBezTo>
                  <a:pt x="1744314" y="0"/>
                  <a:pt x="1865694" y="121380"/>
                  <a:pt x="1865694" y="271110"/>
                </a:cubicBezTo>
                <a:lnTo>
                  <a:pt x="1865694" y="1355517"/>
                </a:lnTo>
                <a:cubicBezTo>
                  <a:pt x="1865694" y="1505247"/>
                  <a:pt x="1744314" y="1626627"/>
                  <a:pt x="1594584" y="1626627"/>
                </a:cubicBezTo>
                <a:lnTo>
                  <a:pt x="271110" y="1626627"/>
                </a:lnTo>
                <a:cubicBezTo>
                  <a:pt x="121380" y="1626627"/>
                  <a:pt x="0" y="1505247"/>
                  <a:pt x="0" y="1355517"/>
                </a:cubicBezTo>
                <a:lnTo>
                  <a:pt x="0" y="271110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6085" tIns="132745" rIns="186085" bIns="132745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 err="1">
                <a:solidFill>
                  <a:srgbClr val="002060"/>
                </a:solidFill>
                <a:latin typeface="Open Sans" panose="020B0606030504020204"/>
              </a:rPr>
              <a:t>Layanan</a:t>
            </a:r>
            <a:r>
              <a:rPr lang="en-US" b="1" kern="1200" dirty="0">
                <a:solidFill>
                  <a:srgbClr val="002060"/>
                </a:solidFill>
                <a:latin typeface="Open Sans" panose="020B0606030504020204"/>
              </a:rPr>
              <a:t> </a:t>
            </a:r>
            <a:r>
              <a:rPr lang="en-US" b="1" kern="1200" dirty="0" err="1">
                <a:solidFill>
                  <a:srgbClr val="002060"/>
                </a:solidFill>
                <a:latin typeface="Open Sans" panose="020B0606030504020204"/>
              </a:rPr>
              <a:t>Publik</a:t>
            </a:r>
            <a:r>
              <a:rPr lang="en-US" b="1" kern="1200" dirty="0">
                <a:solidFill>
                  <a:srgbClr val="002060"/>
                </a:solidFill>
                <a:latin typeface="Open Sans" panose="020B0606030504020204"/>
              </a:rPr>
              <a:t> </a:t>
            </a:r>
            <a:r>
              <a:rPr lang="en-US" b="1" kern="1200" dirty="0" err="1">
                <a:solidFill>
                  <a:srgbClr val="002060"/>
                </a:solidFill>
                <a:latin typeface="Open Sans" panose="020B0606030504020204"/>
              </a:rPr>
              <a:t>dapat</a:t>
            </a:r>
            <a:r>
              <a:rPr lang="en-US" b="1" kern="1200" dirty="0">
                <a:solidFill>
                  <a:srgbClr val="002060"/>
                </a:solidFill>
                <a:latin typeface="Open Sans" panose="020B0606030504020204"/>
              </a:rPr>
              <a:t> </a:t>
            </a:r>
            <a:r>
              <a:rPr lang="en-US" b="1" kern="1200" dirty="0" err="1">
                <a:solidFill>
                  <a:srgbClr val="002060"/>
                </a:solidFill>
                <a:latin typeface="Open Sans" panose="020B0606030504020204"/>
              </a:rPr>
              <a:t>diberikan</a:t>
            </a:r>
            <a:endParaRPr lang="en-US" b="1" kern="1200" dirty="0">
              <a:solidFill>
                <a:srgbClr val="002060"/>
              </a:solidFill>
              <a:latin typeface="Open Sans" panose="020B0606030504020204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88B23FF4-DA69-45D4-8F71-D417C90F008B}"/>
              </a:ext>
            </a:extLst>
          </p:cNvPr>
          <p:cNvSpPr/>
          <p:nvPr/>
        </p:nvSpPr>
        <p:spPr>
          <a:xfrm>
            <a:off x="7445897" y="4379282"/>
            <a:ext cx="4433847" cy="2618147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679225B3-5FBE-4316-96C8-A6412E5D1C49}"/>
              </a:ext>
            </a:extLst>
          </p:cNvPr>
          <p:cNvSpPr/>
          <p:nvPr/>
        </p:nvSpPr>
        <p:spPr>
          <a:xfrm>
            <a:off x="7346408" y="4124229"/>
            <a:ext cx="4546590" cy="2814421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50D9E9-79FD-4003-B4E2-C8EFCFB7644B}"/>
              </a:ext>
            </a:extLst>
          </p:cNvPr>
          <p:cNvSpPr txBox="1"/>
          <p:nvPr/>
        </p:nvSpPr>
        <p:spPr>
          <a:xfrm flipH="1">
            <a:off x="7816477" y="5430960"/>
            <a:ext cx="3778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Open Sans" panose="020B0606030504020204"/>
              </a:rPr>
              <a:t>Agar </a:t>
            </a:r>
            <a:r>
              <a:rPr lang="en-US" b="1" dirty="0" err="1">
                <a:solidFill>
                  <a:srgbClr val="FFFF00"/>
                </a:solidFill>
                <a:latin typeface="Open Sans" panose="020B0606030504020204"/>
              </a:rPr>
              <a:t>menyelesaikan</a:t>
            </a:r>
            <a:r>
              <a:rPr lang="en-US" b="1" dirty="0">
                <a:solidFill>
                  <a:srgbClr val="FFFF00"/>
                </a:solidFill>
                <a:latin typeface="Open Sans" panose="020B0606030504020204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Open Sans" panose="020B0606030504020204"/>
              </a:rPr>
              <a:t>Kewajiban</a:t>
            </a:r>
            <a:r>
              <a:rPr lang="en-US" b="1" dirty="0">
                <a:solidFill>
                  <a:srgbClr val="FFFF00"/>
                </a:solidFill>
                <a:latin typeface="Open Sans" panose="020B0606030504020204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Open Sans" panose="020B0606030504020204"/>
              </a:rPr>
              <a:t>Perpajakannya</a:t>
            </a:r>
            <a:r>
              <a:rPr lang="en-US" b="1" dirty="0">
                <a:solidFill>
                  <a:srgbClr val="FFFF00"/>
                </a:solidFill>
                <a:latin typeface="Open Sans" panose="020B0606030504020204"/>
              </a:rPr>
              <a:t>, </a:t>
            </a:r>
            <a:r>
              <a:rPr lang="en-US" b="1" dirty="0" err="1">
                <a:solidFill>
                  <a:srgbClr val="FFFF00"/>
                </a:solidFill>
                <a:latin typeface="Open Sans" panose="020B0606030504020204"/>
              </a:rPr>
              <a:t>keterangan</a:t>
            </a:r>
            <a:r>
              <a:rPr lang="en-US" b="1" dirty="0">
                <a:solidFill>
                  <a:srgbClr val="FFFF00"/>
                </a:solidFill>
                <a:latin typeface="Open Sans" panose="020B0606030504020204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Open Sans" panose="020B0606030504020204"/>
              </a:rPr>
              <a:t>lebih</a:t>
            </a:r>
            <a:r>
              <a:rPr lang="en-US" b="1" dirty="0">
                <a:solidFill>
                  <a:srgbClr val="FFFF00"/>
                </a:solidFill>
                <a:latin typeface="Open Sans" panose="020B0606030504020204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Open Sans" panose="020B0606030504020204"/>
              </a:rPr>
              <a:t>lanjut</a:t>
            </a:r>
            <a:r>
              <a:rPr lang="en-US" b="1" dirty="0">
                <a:solidFill>
                  <a:srgbClr val="FFFF00"/>
                </a:solidFill>
                <a:latin typeface="Open Sans" panose="020B0606030504020204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Open Sans" panose="020B0606030504020204"/>
              </a:rPr>
              <a:t>hubungi</a:t>
            </a:r>
            <a:r>
              <a:rPr lang="en-US" b="1" dirty="0">
                <a:solidFill>
                  <a:srgbClr val="FFFF00"/>
                </a:solidFill>
                <a:latin typeface="Open Sans" panose="020B0606030504020204"/>
              </a:rPr>
              <a:t> KPP </a:t>
            </a:r>
            <a:r>
              <a:rPr lang="en-US" b="1" dirty="0" err="1">
                <a:solidFill>
                  <a:srgbClr val="FFFF00"/>
                </a:solidFill>
                <a:latin typeface="Open Sans" panose="020B0606030504020204"/>
              </a:rPr>
              <a:t>terdekat</a:t>
            </a:r>
            <a:r>
              <a:rPr lang="en-US" b="1" dirty="0">
                <a:solidFill>
                  <a:srgbClr val="FFFF00"/>
                </a:solidFill>
                <a:latin typeface="Open Sans" panose="020B0606030504020204"/>
              </a:rPr>
              <a:t> 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8F63012A-7298-4C06-A71C-E38A229F8D82}"/>
              </a:ext>
            </a:extLst>
          </p:cNvPr>
          <p:cNvSpPr/>
          <p:nvPr/>
        </p:nvSpPr>
        <p:spPr>
          <a:xfrm rot="5400000">
            <a:off x="4300573" y="2899642"/>
            <a:ext cx="539394" cy="773241"/>
          </a:xfrm>
          <a:prstGeom prst="up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BF78E7F-F93D-4793-936C-E0B991CEAB1D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5" name="Flowchart: Delay 34">
              <a:extLst>
                <a:ext uri="{FF2B5EF4-FFF2-40B4-BE49-F238E27FC236}">
                  <a16:creationId xmlns:a16="http://schemas.microsoft.com/office/drawing/2014/main" id="{445E8442-D0F3-4973-AE08-24B9BD19C61E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9BD2436-A42E-465B-84CA-FD557AD5436D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11327D7-17FF-4B2A-9E53-B0472863B1F4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38" name="Object 37">
              <a:extLst>
                <a:ext uri="{FF2B5EF4-FFF2-40B4-BE49-F238E27FC236}">
                  <a16:creationId xmlns:a16="http://schemas.microsoft.com/office/drawing/2014/main" id="{360C3C56-D146-4A01-AB47-F71C980B38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9D34E8-DB94-4B26-B9ED-118BE77ACCBE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48" name="Arrow: Up 47">
            <a:extLst>
              <a:ext uri="{FF2B5EF4-FFF2-40B4-BE49-F238E27FC236}">
                <a16:creationId xmlns:a16="http://schemas.microsoft.com/office/drawing/2014/main" id="{9345FD72-40C3-4D90-9E08-2697305EDE54}"/>
              </a:ext>
            </a:extLst>
          </p:cNvPr>
          <p:cNvSpPr/>
          <p:nvPr/>
        </p:nvSpPr>
        <p:spPr>
          <a:xfrm rot="5400000">
            <a:off x="4300572" y="4291108"/>
            <a:ext cx="539394" cy="773241"/>
          </a:xfrm>
          <a:prstGeom prst="up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3B35E74-61C9-4153-BF7E-6C5D4CC1014E}"/>
              </a:ext>
            </a:extLst>
          </p:cNvPr>
          <p:cNvGrpSpPr/>
          <p:nvPr/>
        </p:nvGrpSpPr>
        <p:grpSpPr>
          <a:xfrm>
            <a:off x="-364249" y="-406858"/>
            <a:ext cx="2038076" cy="2038074"/>
            <a:chOff x="4251463" y="1587501"/>
            <a:chExt cx="3714474" cy="371447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CA4096E-E8C1-4D0E-A36B-D3602360AE96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4036D76-7BF0-4F28-BA9E-F353AF68D0B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399C0BA-30DD-4241-BB27-939840B1D7B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B3CDD00-F68A-4FE1-8CC3-A7E37BA5CAE7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AFF7EB3-E5B9-4F5A-8E30-075EFAA4F755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B5D6D4A-3960-4C99-8A90-E6EBFD3D4EDE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1082C3F7-79D7-4303-9E7E-3971D18B7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6" y="0"/>
            <a:ext cx="1237595" cy="12375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6C76BE0-9FBE-4F33-B3EF-73A6810584FB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B8DDFEB-4FFB-4449-BCFD-1D36BC9B3007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6" name="Picture 15">
              <a:extLst>
                <a:ext uri="{FF2B5EF4-FFF2-40B4-BE49-F238E27FC236}">
                  <a16:creationId xmlns:a16="http://schemas.microsoft.com/office/drawing/2014/main" id="{D47F886C-02C9-4193-A176-FC07604C6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EA4736C-4F16-4DDC-8882-07054CCC596D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66" name="Rectangle 5">
                <a:extLst>
                  <a:ext uri="{FF2B5EF4-FFF2-40B4-BE49-F238E27FC236}">
                    <a16:creationId xmlns:a16="http://schemas.microsoft.com/office/drawing/2014/main" id="{19910952-086A-40DE-AD71-75D4189CD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" name="Rectangle 6">
                <a:extLst>
                  <a:ext uri="{FF2B5EF4-FFF2-40B4-BE49-F238E27FC236}">
                    <a16:creationId xmlns:a16="http://schemas.microsoft.com/office/drawing/2014/main" id="{DA13342E-8231-48C5-AA6E-1B13640C4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" name="Rectangle 7">
                <a:extLst>
                  <a:ext uri="{FF2B5EF4-FFF2-40B4-BE49-F238E27FC236}">
                    <a16:creationId xmlns:a16="http://schemas.microsoft.com/office/drawing/2014/main" id="{8544A27B-87BD-4AAB-BE99-A2931EE12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2FAA7D4B-88BD-4306-B106-6E637C157FF0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78" name="Freeform 8">
                  <a:extLst>
                    <a:ext uri="{FF2B5EF4-FFF2-40B4-BE49-F238E27FC236}">
                      <a16:creationId xmlns:a16="http://schemas.microsoft.com/office/drawing/2014/main" id="{9ED9EBE1-A033-427A-BD6B-3877AC609E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79" name="Freeform 9">
                  <a:extLst>
                    <a:ext uri="{FF2B5EF4-FFF2-40B4-BE49-F238E27FC236}">
                      <a16:creationId xmlns:a16="http://schemas.microsoft.com/office/drawing/2014/main" id="{179280AD-AF1F-4A91-BA6A-DAE764661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81" name="Freeform 10">
                  <a:extLst>
                    <a:ext uri="{FF2B5EF4-FFF2-40B4-BE49-F238E27FC236}">
                      <a16:creationId xmlns:a16="http://schemas.microsoft.com/office/drawing/2014/main" id="{EE9755BD-0242-4195-869A-FB0BDD4DF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82" name="Freeform 11">
                  <a:extLst>
                    <a:ext uri="{FF2B5EF4-FFF2-40B4-BE49-F238E27FC236}">
                      <a16:creationId xmlns:a16="http://schemas.microsoft.com/office/drawing/2014/main" id="{819BE9E2-221C-4F3B-9363-56DBF04A91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935A145-747A-4107-8490-5631FC6BD5A0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BBE577B-6BBC-4940-9117-F7548E97FCFB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9802A89-787B-4061-BE9E-E13CEF9FC490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5AC172C-66CD-421F-AC5A-AF89F7C7460F}"/>
              </a:ext>
            </a:extLst>
          </p:cNvPr>
          <p:cNvCxnSpPr>
            <a:cxnSpLocks/>
          </p:cNvCxnSpPr>
          <p:nvPr/>
        </p:nvCxnSpPr>
        <p:spPr>
          <a:xfrm>
            <a:off x="7149737" y="4603117"/>
            <a:ext cx="1062446" cy="761363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93FD2EDC-065B-49B9-AD9D-2B181CCF6540}"/>
              </a:ext>
            </a:extLst>
          </p:cNvPr>
          <p:cNvSpPr/>
          <p:nvPr/>
        </p:nvSpPr>
        <p:spPr>
          <a:xfrm>
            <a:off x="5366956" y="4048010"/>
            <a:ext cx="1916381" cy="1200329"/>
          </a:xfrm>
          <a:custGeom>
            <a:avLst/>
            <a:gdLst>
              <a:gd name="connsiteX0" fmla="*/ 0 w 1823394"/>
              <a:gd name="connsiteY0" fmla="*/ 267628 h 1605737"/>
              <a:gd name="connsiteX1" fmla="*/ 267628 w 1823394"/>
              <a:gd name="connsiteY1" fmla="*/ 0 h 1605737"/>
              <a:gd name="connsiteX2" fmla="*/ 1555766 w 1823394"/>
              <a:gd name="connsiteY2" fmla="*/ 0 h 1605737"/>
              <a:gd name="connsiteX3" fmla="*/ 1823394 w 1823394"/>
              <a:gd name="connsiteY3" fmla="*/ 267628 h 1605737"/>
              <a:gd name="connsiteX4" fmla="*/ 1823394 w 1823394"/>
              <a:gd name="connsiteY4" fmla="*/ 1338109 h 1605737"/>
              <a:gd name="connsiteX5" fmla="*/ 1555766 w 1823394"/>
              <a:gd name="connsiteY5" fmla="*/ 1605737 h 1605737"/>
              <a:gd name="connsiteX6" fmla="*/ 267628 w 1823394"/>
              <a:gd name="connsiteY6" fmla="*/ 1605737 h 1605737"/>
              <a:gd name="connsiteX7" fmla="*/ 0 w 1823394"/>
              <a:gd name="connsiteY7" fmla="*/ 1338109 h 1605737"/>
              <a:gd name="connsiteX8" fmla="*/ 0 w 1823394"/>
              <a:gd name="connsiteY8" fmla="*/ 267628 h 160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23394" h="1605737">
                <a:moveTo>
                  <a:pt x="0" y="267628"/>
                </a:moveTo>
                <a:cubicBezTo>
                  <a:pt x="0" y="119821"/>
                  <a:pt x="119821" y="0"/>
                  <a:pt x="267628" y="0"/>
                </a:cubicBezTo>
                <a:lnTo>
                  <a:pt x="1555766" y="0"/>
                </a:lnTo>
                <a:cubicBezTo>
                  <a:pt x="1703573" y="0"/>
                  <a:pt x="1823394" y="119821"/>
                  <a:pt x="1823394" y="267628"/>
                </a:cubicBezTo>
                <a:lnTo>
                  <a:pt x="1823394" y="1338109"/>
                </a:lnTo>
                <a:cubicBezTo>
                  <a:pt x="1823394" y="1485916"/>
                  <a:pt x="1703573" y="1605737"/>
                  <a:pt x="1555766" y="1605737"/>
                </a:cubicBezTo>
                <a:lnTo>
                  <a:pt x="267628" y="1605737"/>
                </a:lnTo>
                <a:cubicBezTo>
                  <a:pt x="119821" y="1605737"/>
                  <a:pt x="0" y="1485916"/>
                  <a:pt x="0" y="1338109"/>
                </a:cubicBezTo>
                <a:lnTo>
                  <a:pt x="0" y="267628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9420618"/>
              <a:satOff val="-16574"/>
              <a:lumOff val="-27450"/>
              <a:alphaOff val="0"/>
            </a:schemeClr>
          </a:fillRef>
          <a:effectRef idx="2">
            <a:schemeClr val="accent4">
              <a:hueOff val="9420618"/>
              <a:satOff val="-16574"/>
              <a:lumOff val="-2745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5066" tIns="131726" rIns="185066" bIns="131726" numCol="1" spcCol="1270" anchor="ctr" anchorCtr="0">
            <a:noAutofit/>
          </a:bodyPr>
          <a:lstStyle/>
          <a:p>
            <a:pPr marL="0" lvl="1" algn="ctr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kern="1200" dirty="0" err="1">
                <a:solidFill>
                  <a:schemeClr val="bg1"/>
                </a:solidFill>
                <a:latin typeface="Open Sans" panose="020B0606030504020204"/>
              </a:rPr>
              <a:t>Layanan</a:t>
            </a:r>
            <a:r>
              <a:rPr lang="en-US" kern="120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Open Sans" panose="020B0606030504020204"/>
              </a:rPr>
              <a:t>Publik</a:t>
            </a:r>
            <a:r>
              <a:rPr lang="en-US" kern="120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b="1" kern="1200" dirty="0">
                <a:solidFill>
                  <a:schemeClr val="bg1"/>
                </a:solidFill>
                <a:latin typeface="Open Sans" panose="020B0606030504020204"/>
              </a:rPr>
              <a:t>TIDAK</a:t>
            </a:r>
            <a:r>
              <a:rPr lang="en-US" kern="120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Open Sans" panose="020B0606030504020204"/>
              </a:rPr>
              <a:t>dapat</a:t>
            </a:r>
            <a:r>
              <a:rPr lang="en-US" kern="120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kern="1200" dirty="0" err="1">
                <a:solidFill>
                  <a:schemeClr val="bg1"/>
                </a:solidFill>
                <a:latin typeface="Open Sans" panose="020B0606030504020204"/>
              </a:rPr>
              <a:t>diberikan</a:t>
            </a:r>
            <a:endParaRPr lang="en-US" kern="1200" dirty="0">
              <a:solidFill>
                <a:schemeClr val="bg1"/>
              </a:solidFill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1063012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B06E60E0-F31F-45B2-B26C-5161BE50BC36}"/>
              </a:ext>
            </a:extLst>
          </p:cNvPr>
          <p:cNvGrpSpPr/>
          <p:nvPr/>
        </p:nvGrpSpPr>
        <p:grpSpPr>
          <a:xfrm>
            <a:off x="707402" y="1771986"/>
            <a:ext cx="4982198" cy="4620326"/>
            <a:chOff x="377393" y="658188"/>
            <a:chExt cx="6480415" cy="6009722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600C2948-DDF8-4150-AD01-7FBC1D2807EA}"/>
                </a:ext>
              </a:extLst>
            </p:cNvPr>
            <p:cNvSpPr/>
            <p:nvPr/>
          </p:nvSpPr>
          <p:spPr>
            <a:xfrm>
              <a:off x="482600" y="73396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EE677B-9FB2-4671-B7D2-8E6E33204BCC}"/>
                </a:ext>
              </a:extLst>
            </p:cNvPr>
            <p:cNvSpPr/>
            <p:nvPr/>
          </p:nvSpPr>
          <p:spPr>
            <a:xfrm>
              <a:off x="377393" y="65818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91B045-4E13-4648-92D3-71B46214847D}"/>
                </a:ext>
              </a:extLst>
            </p:cNvPr>
            <p:cNvSpPr/>
            <p:nvPr/>
          </p:nvSpPr>
          <p:spPr>
            <a:xfrm>
              <a:off x="656532" y="3451680"/>
              <a:ext cx="6048875" cy="3048946"/>
            </a:xfrm>
            <a:custGeom>
              <a:avLst/>
              <a:gdLst>
                <a:gd name="connsiteX0" fmla="*/ 6048876 w 6048875"/>
                <a:gd name="connsiteY0" fmla="*/ 1526882 h 3048946"/>
                <a:gd name="connsiteX1" fmla="*/ 3038386 w 6048875"/>
                <a:gd name="connsiteY1" fmla="*/ 3048947 h 3048946"/>
                <a:gd name="connsiteX2" fmla="*/ 0 w 6048875"/>
                <a:gd name="connsiteY2" fmla="*/ 1522956 h 3048946"/>
                <a:gd name="connsiteX3" fmla="*/ 3005707 w 6048875"/>
                <a:gd name="connsiteY3" fmla="*/ 0 h 3048946"/>
                <a:gd name="connsiteX4" fmla="*/ 6048876 w 6048875"/>
                <a:gd name="connsiteY4" fmla="*/ 1526882 h 304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8875" h="3048946">
                  <a:moveTo>
                    <a:pt x="6048876" y="1526882"/>
                  </a:moveTo>
                  <a:lnTo>
                    <a:pt x="3038386" y="3048947"/>
                  </a:lnTo>
                  <a:lnTo>
                    <a:pt x="0" y="1522956"/>
                  </a:lnTo>
                  <a:lnTo>
                    <a:pt x="3005707" y="0"/>
                  </a:lnTo>
                  <a:lnTo>
                    <a:pt x="6048876" y="1526882"/>
                  </a:lnTo>
                  <a:close/>
                </a:path>
              </a:pathLst>
            </a:custGeom>
            <a:solidFill>
              <a:schemeClr val="accent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E993AF-74DA-42B0-AE33-B017868E708C}"/>
                </a:ext>
              </a:extLst>
            </p:cNvPr>
            <p:cNvSpPr/>
            <p:nvPr/>
          </p:nvSpPr>
          <p:spPr>
            <a:xfrm>
              <a:off x="3681750" y="4978562"/>
              <a:ext cx="3023657" cy="1689348"/>
            </a:xfrm>
            <a:custGeom>
              <a:avLst/>
              <a:gdLst>
                <a:gd name="connsiteX0" fmla="*/ 3023658 w 3023657"/>
                <a:gd name="connsiteY0" fmla="*/ 184326 h 1689348"/>
                <a:gd name="connsiteX1" fmla="*/ 3023658 w 3023657"/>
                <a:gd name="connsiteY1" fmla="*/ 0 h 1689348"/>
                <a:gd name="connsiteX2" fmla="*/ 5332 w 3023657"/>
                <a:gd name="connsiteY2" fmla="*/ 1522065 h 1689348"/>
                <a:gd name="connsiteX3" fmla="*/ 0 w 3023657"/>
                <a:gd name="connsiteY3" fmla="*/ 1689348 h 1689348"/>
                <a:gd name="connsiteX4" fmla="*/ 3023658 w 3023657"/>
                <a:gd name="connsiteY4" fmla="*/ 184326 h 168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3657" h="1689348">
                  <a:moveTo>
                    <a:pt x="3023658" y="184326"/>
                  </a:moveTo>
                  <a:lnTo>
                    <a:pt x="3023658" y="0"/>
                  </a:lnTo>
                  <a:lnTo>
                    <a:pt x="5332" y="1522065"/>
                  </a:lnTo>
                  <a:lnTo>
                    <a:pt x="0" y="1689348"/>
                  </a:lnTo>
                  <a:lnTo>
                    <a:pt x="3023658" y="184326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F7E2AB-E55F-4761-BD64-6E619C953CE0}"/>
                </a:ext>
              </a:extLst>
            </p:cNvPr>
            <p:cNvSpPr/>
            <p:nvPr/>
          </p:nvSpPr>
          <p:spPr>
            <a:xfrm>
              <a:off x="651200" y="4957799"/>
              <a:ext cx="3037819" cy="1710110"/>
            </a:xfrm>
            <a:custGeom>
              <a:avLst/>
              <a:gdLst>
                <a:gd name="connsiteX0" fmla="*/ 3037820 w 3037819"/>
                <a:gd name="connsiteY0" fmla="*/ 1542827 h 1710110"/>
                <a:gd name="connsiteX1" fmla="*/ 3030550 w 3037819"/>
                <a:gd name="connsiteY1" fmla="*/ 1710111 h 1710110"/>
                <a:gd name="connsiteX2" fmla="*/ 5332 w 3037819"/>
                <a:gd name="connsiteY2" fmla="*/ 167284 h 1710110"/>
                <a:gd name="connsiteX3" fmla="*/ 0 w 3037819"/>
                <a:gd name="connsiteY3" fmla="*/ 0 h 1710110"/>
                <a:gd name="connsiteX4" fmla="*/ 3037820 w 3037819"/>
                <a:gd name="connsiteY4" fmla="*/ 1542827 h 17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7819" h="1710110">
                  <a:moveTo>
                    <a:pt x="3037820" y="1542827"/>
                  </a:moveTo>
                  <a:lnTo>
                    <a:pt x="3030550" y="1710111"/>
                  </a:lnTo>
                  <a:lnTo>
                    <a:pt x="5332" y="167284"/>
                  </a:lnTo>
                  <a:lnTo>
                    <a:pt x="0" y="0"/>
                  </a:lnTo>
                  <a:lnTo>
                    <a:pt x="3037820" y="1542827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32A104-0B5E-471A-8696-0358F13A7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2952" y="3238631"/>
              <a:ext cx="532816" cy="1303074"/>
            </a:xfrm>
            <a:custGeom>
              <a:avLst/>
              <a:gdLst>
                <a:gd name="connsiteX0" fmla="*/ 2460 w 532816"/>
                <a:gd name="connsiteY0" fmla="*/ 1801 h 1303074"/>
                <a:gd name="connsiteX1" fmla="*/ 535277 w 532816"/>
                <a:gd name="connsiteY1" fmla="*/ 1801 h 1303074"/>
                <a:gd name="connsiteX2" fmla="*/ 535277 w 532816"/>
                <a:gd name="connsiteY2" fmla="*/ 1304875 h 1303074"/>
                <a:gd name="connsiteX3" fmla="*/ 2460 w 532816"/>
                <a:gd name="connsiteY3" fmla="*/ 1304875 h 130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816" h="1303074">
                  <a:moveTo>
                    <a:pt x="2460" y="1801"/>
                  </a:moveTo>
                  <a:lnTo>
                    <a:pt x="535277" y="1801"/>
                  </a:lnTo>
                  <a:lnTo>
                    <a:pt x="535277" y="1304875"/>
                  </a:lnTo>
                  <a:lnTo>
                    <a:pt x="2460" y="1304875"/>
                  </a:lnTo>
                  <a:close/>
                </a:path>
              </a:pathLst>
            </a:cu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29EA523-B340-42EB-9B47-914ED6DF4A22}"/>
                </a:ext>
              </a:extLst>
            </p:cNvPr>
            <p:cNvSpPr/>
            <p:nvPr/>
          </p:nvSpPr>
          <p:spPr>
            <a:xfrm>
              <a:off x="3875609" y="3710037"/>
              <a:ext cx="839093" cy="487946"/>
            </a:xfrm>
            <a:custGeom>
              <a:avLst/>
              <a:gdLst>
                <a:gd name="connsiteX0" fmla="*/ 0 w 839093"/>
                <a:gd name="connsiteY0" fmla="*/ 54075 h 487946"/>
                <a:gd name="connsiteX1" fmla="*/ 104808 w 839093"/>
                <a:gd name="connsiteY1" fmla="*/ 0 h 487946"/>
                <a:gd name="connsiteX2" fmla="*/ 839094 w 839093"/>
                <a:gd name="connsiteY2" fmla="*/ 448548 h 487946"/>
                <a:gd name="connsiteX3" fmla="*/ 781692 w 839093"/>
                <a:gd name="connsiteY3" fmla="*/ 487947 h 487946"/>
                <a:gd name="connsiteX4" fmla="*/ 0 w 839093"/>
                <a:gd name="connsiteY4" fmla="*/ 54075 h 48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093" h="487946">
                  <a:moveTo>
                    <a:pt x="0" y="54075"/>
                  </a:moveTo>
                  <a:lnTo>
                    <a:pt x="104808" y="0"/>
                  </a:lnTo>
                  <a:lnTo>
                    <a:pt x="839094" y="448548"/>
                  </a:lnTo>
                  <a:lnTo>
                    <a:pt x="781692" y="487947"/>
                  </a:lnTo>
                  <a:lnTo>
                    <a:pt x="0" y="54075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FB08A2-B622-4028-9A3E-8F17CCBC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192" y="4128724"/>
              <a:ext cx="179450" cy="708076"/>
            </a:xfrm>
            <a:custGeom>
              <a:avLst/>
              <a:gdLst>
                <a:gd name="connsiteX0" fmla="*/ 2525 w 179450"/>
                <a:gd name="connsiteY0" fmla="*/ 2265 h 708076"/>
                <a:gd name="connsiteX1" fmla="*/ 181975 w 179450"/>
                <a:gd name="connsiteY1" fmla="*/ 2265 h 708076"/>
                <a:gd name="connsiteX2" fmla="*/ 181975 w 179450"/>
                <a:gd name="connsiteY2" fmla="*/ 710341 h 708076"/>
                <a:gd name="connsiteX3" fmla="*/ 2525 w 179450"/>
                <a:gd name="connsiteY3" fmla="*/ 710341 h 7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450" h="708076">
                  <a:moveTo>
                    <a:pt x="2525" y="2265"/>
                  </a:moveTo>
                  <a:lnTo>
                    <a:pt x="181975" y="2265"/>
                  </a:lnTo>
                  <a:lnTo>
                    <a:pt x="181975" y="710341"/>
                  </a:lnTo>
                  <a:lnTo>
                    <a:pt x="2525" y="710341"/>
                  </a:lnTo>
                  <a:close/>
                </a:path>
              </a:pathLst>
            </a:cu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4F3ED6-66F0-4027-863D-409A93718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1828" y="3669308"/>
              <a:ext cx="342394" cy="667771"/>
            </a:xfrm>
            <a:custGeom>
              <a:avLst/>
              <a:gdLst>
                <a:gd name="connsiteX0" fmla="*/ 2023 w 342394"/>
                <a:gd name="connsiteY0" fmla="*/ 1993 h 667771"/>
                <a:gd name="connsiteX1" fmla="*/ 344417 w 342394"/>
                <a:gd name="connsiteY1" fmla="*/ 1993 h 667771"/>
                <a:gd name="connsiteX2" fmla="*/ 344417 w 342394"/>
                <a:gd name="connsiteY2" fmla="*/ 669765 h 667771"/>
                <a:gd name="connsiteX3" fmla="*/ 2023 w 342394"/>
                <a:gd name="connsiteY3" fmla="*/ 669765 h 66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394" h="667771">
                  <a:moveTo>
                    <a:pt x="2023" y="1993"/>
                  </a:moveTo>
                  <a:lnTo>
                    <a:pt x="344417" y="1993"/>
                  </a:lnTo>
                  <a:lnTo>
                    <a:pt x="344417" y="669765"/>
                  </a:lnTo>
                  <a:lnTo>
                    <a:pt x="2023" y="669765"/>
                  </a:lnTo>
                  <a:close/>
                </a:path>
              </a:pathLst>
            </a:custGeom>
          </p:spPr>
        </p:pic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53D0152-434F-4020-BB18-2CE1A7148B98}"/>
                </a:ext>
              </a:extLst>
            </p:cNvPr>
            <p:cNvSpPr/>
            <p:nvPr/>
          </p:nvSpPr>
          <p:spPr>
            <a:xfrm>
              <a:off x="3854623" y="2540234"/>
              <a:ext cx="928984" cy="469327"/>
            </a:xfrm>
            <a:custGeom>
              <a:avLst/>
              <a:gdLst>
                <a:gd name="connsiteX0" fmla="*/ 0 w 928984"/>
                <a:gd name="connsiteY0" fmla="*/ 54058 h 469327"/>
                <a:gd name="connsiteX1" fmla="*/ 104825 w 928984"/>
                <a:gd name="connsiteY1" fmla="*/ 0 h 469327"/>
                <a:gd name="connsiteX2" fmla="*/ 928985 w 928984"/>
                <a:gd name="connsiteY2" fmla="*/ 412423 h 469327"/>
                <a:gd name="connsiteX3" fmla="*/ 835356 w 928984"/>
                <a:gd name="connsiteY3" fmla="*/ 469327 h 469327"/>
                <a:gd name="connsiteX4" fmla="*/ 0 w 928984"/>
                <a:gd name="connsiteY4" fmla="*/ 54058 h 4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984" h="469327">
                  <a:moveTo>
                    <a:pt x="0" y="54058"/>
                  </a:moveTo>
                  <a:lnTo>
                    <a:pt x="104825" y="0"/>
                  </a:lnTo>
                  <a:lnTo>
                    <a:pt x="928985" y="412423"/>
                  </a:lnTo>
                  <a:lnTo>
                    <a:pt x="835356" y="469327"/>
                  </a:lnTo>
                  <a:lnTo>
                    <a:pt x="0" y="54058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229592B-F829-4248-8665-7A797248D455}"/>
                </a:ext>
              </a:extLst>
            </p:cNvPr>
            <p:cNvSpPr/>
            <p:nvPr/>
          </p:nvSpPr>
          <p:spPr>
            <a:xfrm>
              <a:off x="4689465" y="2952503"/>
              <a:ext cx="98497" cy="83256"/>
            </a:xfrm>
            <a:custGeom>
              <a:avLst/>
              <a:gdLst>
                <a:gd name="connsiteX0" fmla="*/ 514 w 98497"/>
                <a:gd name="connsiteY0" fmla="*/ 57059 h 83256"/>
                <a:gd name="connsiteX1" fmla="*/ 0 w 98497"/>
                <a:gd name="connsiteY1" fmla="*/ 83256 h 83256"/>
                <a:gd name="connsiteX2" fmla="*/ 98498 w 98497"/>
                <a:gd name="connsiteY2" fmla="*/ 26146 h 83256"/>
                <a:gd name="connsiteX3" fmla="*/ 94143 w 98497"/>
                <a:gd name="connsiteY3" fmla="*/ 0 h 83256"/>
                <a:gd name="connsiteX4" fmla="*/ 514 w 98497"/>
                <a:gd name="connsiteY4" fmla="*/ 57059 h 8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7" h="83256">
                  <a:moveTo>
                    <a:pt x="514" y="57059"/>
                  </a:moveTo>
                  <a:lnTo>
                    <a:pt x="0" y="83256"/>
                  </a:lnTo>
                  <a:lnTo>
                    <a:pt x="98498" y="26146"/>
                  </a:lnTo>
                  <a:lnTo>
                    <a:pt x="94143" y="0"/>
                  </a:lnTo>
                  <a:lnTo>
                    <a:pt x="514" y="5705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F45CD47-ADC9-4059-8D7E-60A780D9A323}"/>
                </a:ext>
              </a:extLst>
            </p:cNvPr>
            <p:cNvSpPr/>
            <p:nvPr/>
          </p:nvSpPr>
          <p:spPr>
            <a:xfrm>
              <a:off x="3854778" y="2594258"/>
              <a:ext cx="835252" cy="441312"/>
            </a:xfrm>
            <a:custGeom>
              <a:avLst/>
              <a:gdLst>
                <a:gd name="connsiteX0" fmla="*/ 835253 w 835252"/>
                <a:gd name="connsiteY0" fmla="*/ 415509 h 441312"/>
                <a:gd name="connsiteX1" fmla="*/ 834807 w 835252"/>
                <a:gd name="connsiteY1" fmla="*/ 441312 h 441312"/>
                <a:gd name="connsiteX2" fmla="*/ 0 w 835252"/>
                <a:gd name="connsiteY2" fmla="*/ 27364 h 441312"/>
                <a:gd name="connsiteX3" fmla="*/ 240 w 835252"/>
                <a:gd name="connsiteY3" fmla="*/ 0 h 441312"/>
                <a:gd name="connsiteX4" fmla="*/ 835253 w 835252"/>
                <a:gd name="connsiteY4" fmla="*/ 415509 h 44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252" h="441312">
                  <a:moveTo>
                    <a:pt x="835253" y="415509"/>
                  </a:moveTo>
                  <a:lnTo>
                    <a:pt x="834807" y="441312"/>
                  </a:lnTo>
                  <a:lnTo>
                    <a:pt x="0" y="27364"/>
                  </a:lnTo>
                  <a:lnTo>
                    <a:pt x="240" y="0"/>
                  </a:lnTo>
                  <a:lnTo>
                    <a:pt x="835253" y="41550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7AA82B4-6930-4B65-A375-DCBFD23AA5F4}"/>
                </a:ext>
              </a:extLst>
            </p:cNvPr>
            <p:cNvSpPr/>
            <p:nvPr/>
          </p:nvSpPr>
          <p:spPr>
            <a:xfrm>
              <a:off x="3878386" y="2609071"/>
              <a:ext cx="826748" cy="1590387"/>
            </a:xfrm>
            <a:custGeom>
              <a:avLst/>
              <a:gdLst>
                <a:gd name="connsiteX0" fmla="*/ 3429 w 826748"/>
                <a:gd name="connsiteY0" fmla="*/ 1152933 h 1590387"/>
                <a:gd name="connsiteX1" fmla="*/ 0 w 826748"/>
                <a:gd name="connsiteY1" fmla="*/ 0 h 1590387"/>
                <a:gd name="connsiteX2" fmla="*/ 826749 w 826748"/>
                <a:gd name="connsiteY2" fmla="*/ 407743 h 1590387"/>
                <a:gd name="connsiteX3" fmla="*/ 789030 w 826748"/>
                <a:gd name="connsiteY3" fmla="*/ 1590387 h 1590387"/>
                <a:gd name="connsiteX4" fmla="*/ 3429 w 826748"/>
                <a:gd name="connsiteY4" fmla="*/ 1152933 h 15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748" h="1590387">
                  <a:moveTo>
                    <a:pt x="3429" y="1152933"/>
                  </a:moveTo>
                  <a:lnTo>
                    <a:pt x="0" y="0"/>
                  </a:lnTo>
                  <a:lnTo>
                    <a:pt x="826749" y="407743"/>
                  </a:lnTo>
                  <a:lnTo>
                    <a:pt x="789030" y="1590387"/>
                  </a:lnTo>
                  <a:lnTo>
                    <a:pt x="3429" y="1152933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45DE06F-31E1-4E76-8FDE-88B8D74DA176}"/>
                </a:ext>
              </a:extLst>
            </p:cNvPr>
            <p:cNvSpPr/>
            <p:nvPr/>
          </p:nvSpPr>
          <p:spPr>
            <a:xfrm>
              <a:off x="4667416" y="2991388"/>
              <a:ext cx="78507" cy="1208070"/>
            </a:xfrm>
            <a:custGeom>
              <a:avLst/>
              <a:gdLst>
                <a:gd name="connsiteX0" fmla="*/ 42211 w 78507"/>
                <a:gd name="connsiteY0" fmla="*/ 1181822 h 1208070"/>
                <a:gd name="connsiteX1" fmla="*/ 0 w 78507"/>
                <a:gd name="connsiteY1" fmla="*/ 1208071 h 1208070"/>
                <a:gd name="connsiteX2" fmla="*/ 36296 w 78507"/>
                <a:gd name="connsiteY2" fmla="*/ 25992 h 1208070"/>
                <a:gd name="connsiteX3" fmla="*/ 78507 w 78507"/>
                <a:gd name="connsiteY3" fmla="*/ 0 h 1208070"/>
                <a:gd name="connsiteX4" fmla="*/ 42211 w 78507"/>
                <a:gd name="connsiteY4" fmla="*/ 1181822 h 120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7" h="1208070">
                  <a:moveTo>
                    <a:pt x="42211" y="1181822"/>
                  </a:moveTo>
                  <a:lnTo>
                    <a:pt x="0" y="1208071"/>
                  </a:lnTo>
                  <a:lnTo>
                    <a:pt x="36296" y="25992"/>
                  </a:lnTo>
                  <a:lnTo>
                    <a:pt x="78507" y="0"/>
                  </a:lnTo>
                  <a:lnTo>
                    <a:pt x="42211" y="1181822"/>
                  </a:lnTo>
                  <a:close/>
                </a:path>
              </a:pathLst>
            </a:custGeom>
            <a:solidFill>
              <a:srgbClr val="AED0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1B320B-19AE-4E3F-95EF-1021A1B82A83}"/>
                </a:ext>
              </a:extLst>
            </p:cNvPr>
            <p:cNvSpPr/>
            <p:nvPr/>
          </p:nvSpPr>
          <p:spPr>
            <a:xfrm>
              <a:off x="3875746" y="3776714"/>
              <a:ext cx="792441" cy="423292"/>
            </a:xfrm>
            <a:custGeom>
              <a:avLst/>
              <a:gdLst>
                <a:gd name="connsiteX0" fmla="*/ 791791 w 792441"/>
                <a:gd name="connsiteY0" fmla="*/ 396735 h 423292"/>
                <a:gd name="connsiteX1" fmla="*/ 792442 w 792441"/>
                <a:gd name="connsiteY1" fmla="*/ 423293 h 423292"/>
                <a:gd name="connsiteX2" fmla="*/ 0 w 792441"/>
                <a:gd name="connsiteY2" fmla="*/ 27363 h 423292"/>
                <a:gd name="connsiteX3" fmla="*/ 257 w 792441"/>
                <a:gd name="connsiteY3" fmla="*/ 0 h 423292"/>
                <a:gd name="connsiteX4" fmla="*/ 791791 w 792441"/>
                <a:gd name="connsiteY4" fmla="*/ 396735 h 42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441" h="423292">
                  <a:moveTo>
                    <a:pt x="791791" y="396735"/>
                  </a:moveTo>
                  <a:lnTo>
                    <a:pt x="792442" y="423293"/>
                  </a:lnTo>
                  <a:lnTo>
                    <a:pt x="0" y="27363"/>
                  </a:lnTo>
                  <a:lnTo>
                    <a:pt x="257" y="0"/>
                  </a:lnTo>
                  <a:lnTo>
                    <a:pt x="791791" y="396735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3563190" y="2553264"/>
              <a:ext cx="1162763" cy="1668307"/>
              <a:chOff x="3563190" y="2553264"/>
              <a:chExt cx="1162763" cy="1668307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6107395-CF88-4EE3-831B-74CCFC832D87}"/>
                  </a:ext>
                </a:extLst>
              </p:cNvPr>
              <p:cNvSpPr/>
              <p:nvPr/>
            </p:nvSpPr>
            <p:spPr>
              <a:xfrm>
                <a:off x="3723224" y="2625496"/>
                <a:ext cx="965829" cy="1521344"/>
              </a:xfrm>
              <a:custGeom>
                <a:avLst/>
                <a:gdLst>
                  <a:gd name="connsiteX0" fmla="*/ 0 w 965829"/>
                  <a:gd name="connsiteY0" fmla="*/ 1106213 h 1521344"/>
                  <a:gd name="connsiteX1" fmla="*/ 141378 w 965829"/>
                  <a:gd name="connsiteY1" fmla="*/ 773600 h 1521344"/>
                  <a:gd name="connsiteX2" fmla="*/ 139114 w 965829"/>
                  <a:gd name="connsiteY2" fmla="*/ 0 h 1521344"/>
                  <a:gd name="connsiteX3" fmla="*/ 965829 w 965829"/>
                  <a:gd name="connsiteY3" fmla="*/ 409645 h 1521344"/>
                  <a:gd name="connsiteX4" fmla="*/ 927716 w 965829"/>
                  <a:gd name="connsiteY4" fmla="*/ 1151030 h 1521344"/>
                  <a:gd name="connsiteX5" fmla="*/ 837019 w 965829"/>
                  <a:gd name="connsiteY5" fmla="*/ 1521344 h 1521344"/>
                  <a:gd name="connsiteX6" fmla="*/ 0 w 965829"/>
                  <a:gd name="connsiteY6" fmla="*/ 1106213 h 1521344"/>
                  <a:gd name="connsiteX7" fmla="*/ 0 w 965829"/>
                  <a:gd name="connsiteY7" fmla="*/ 1106213 h 152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5829" h="1521344">
                    <a:moveTo>
                      <a:pt x="0" y="1106213"/>
                    </a:moveTo>
                    <a:cubicBezTo>
                      <a:pt x="0" y="1106213"/>
                      <a:pt x="141755" y="900678"/>
                      <a:pt x="141378" y="773600"/>
                    </a:cubicBezTo>
                    <a:cubicBezTo>
                      <a:pt x="140812" y="581438"/>
                      <a:pt x="139114" y="0"/>
                      <a:pt x="139114" y="0"/>
                    </a:cubicBezTo>
                    <a:lnTo>
                      <a:pt x="965829" y="409645"/>
                    </a:lnTo>
                    <a:cubicBezTo>
                      <a:pt x="965829" y="409645"/>
                      <a:pt x="926036" y="957600"/>
                      <a:pt x="927716" y="1151030"/>
                    </a:cubicBezTo>
                    <a:cubicBezTo>
                      <a:pt x="930202" y="1435928"/>
                      <a:pt x="837019" y="1521344"/>
                      <a:pt x="837019" y="1521344"/>
                    </a:cubicBezTo>
                    <a:lnTo>
                      <a:pt x="0" y="1106213"/>
                    </a:lnTo>
                    <a:lnTo>
                      <a:pt x="0" y="1106213"/>
                    </a:lnTo>
                    <a:close/>
                  </a:path>
                </a:pathLst>
              </a:custGeom>
              <a:solidFill>
                <a:srgbClr val="E7F1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F12FCF-18EF-4378-86E6-9E7FC2C55BE7}"/>
                  </a:ext>
                </a:extLst>
              </p:cNvPr>
              <p:cNvSpPr/>
              <p:nvPr/>
            </p:nvSpPr>
            <p:spPr>
              <a:xfrm>
                <a:off x="3563190" y="2553264"/>
                <a:ext cx="1162763" cy="1668307"/>
              </a:xfrm>
              <a:custGeom>
                <a:avLst/>
                <a:gdLst>
                  <a:gd name="connsiteX0" fmla="*/ 310396 w 1162763"/>
                  <a:gd name="connsiteY0" fmla="*/ 63505 h 1668307"/>
                  <a:gd name="connsiteX1" fmla="*/ 305972 w 1162763"/>
                  <a:gd name="connsiteY1" fmla="*/ 87491 h 1668307"/>
                  <a:gd name="connsiteX2" fmla="*/ 329067 w 1162763"/>
                  <a:gd name="connsiteY2" fmla="*/ 337054 h 1668307"/>
                  <a:gd name="connsiteX3" fmla="*/ 392589 w 1162763"/>
                  <a:gd name="connsiteY3" fmla="*/ 697407 h 1668307"/>
                  <a:gd name="connsiteX4" fmla="*/ 481331 w 1162763"/>
                  <a:gd name="connsiteY4" fmla="*/ 1168380 h 1668307"/>
                  <a:gd name="connsiteX5" fmla="*/ 1039230 w 1162763"/>
                  <a:gd name="connsiteY5" fmla="*/ 1501302 h 1668307"/>
                  <a:gd name="connsiteX6" fmla="*/ 1145700 w 1162763"/>
                  <a:gd name="connsiteY6" fmla="*/ 1633524 h 1668307"/>
                  <a:gd name="connsiteX7" fmla="*/ 969501 w 1162763"/>
                  <a:gd name="connsiteY7" fmla="*/ 1664317 h 1668307"/>
                  <a:gd name="connsiteX8" fmla="*/ 242965 w 1162763"/>
                  <a:gd name="connsiteY8" fmla="*/ 1399889 h 1668307"/>
                  <a:gd name="connsiteX9" fmla="*/ 4735 w 1162763"/>
                  <a:gd name="connsiteY9" fmla="*/ 1126084 h 1668307"/>
                  <a:gd name="connsiteX10" fmla="*/ 83070 w 1162763"/>
                  <a:gd name="connsiteY10" fmla="*/ 673164 h 1668307"/>
                  <a:gd name="connsiteX11" fmla="*/ 236432 w 1162763"/>
                  <a:gd name="connsiteY11" fmla="*/ 0 h 166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2763" h="1668307">
                    <a:moveTo>
                      <a:pt x="310396" y="63505"/>
                    </a:moveTo>
                    <a:cubicBezTo>
                      <a:pt x="308921" y="63711"/>
                      <a:pt x="306298" y="84405"/>
                      <a:pt x="305972" y="87491"/>
                    </a:cubicBezTo>
                    <a:cubicBezTo>
                      <a:pt x="297125" y="171536"/>
                      <a:pt x="311956" y="255032"/>
                      <a:pt x="329067" y="337054"/>
                    </a:cubicBezTo>
                    <a:cubicBezTo>
                      <a:pt x="353790" y="455508"/>
                      <a:pt x="390120" y="575712"/>
                      <a:pt x="392589" y="697407"/>
                    </a:cubicBezTo>
                    <a:cubicBezTo>
                      <a:pt x="396669" y="898724"/>
                      <a:pt x="296045" y="1012807"/>
                      <a:pt x="481331" y="1168380"/>
                    </a:cubicBezTo>
                    <a:cubicBezTo>
                      <a:pt x="649044" y="1309209"/>
                      <a:pt x="852212" y="1392226"/>
                      <a:pt x="1039230" y="1501302"/>
                    </a:cubicBezTo>
                    <a:cubicBezTo>
                      <a:pt x="1061398" y="1514229"/>
                      <a:pt x="1212909" y="1596851"/>
                      <a:pt x="1145700" y="1633524"/>
                    </a:cubicBezTo>
                    <a:cubicBezTo>
                      <a:pt x="1096837" y="1660185"/>
                      <a:pt x="1023353" y="1660065"/>
                      <a:pt x="969501" y="1664317"/>
                    </a:cubicBezTo>
                    <a:cubicBezTo>
                      <a:pt x="644586" y="1689965"/>
                      <a:pt x="495013" y="1590850"/>
                      <a:pt x="242965" y="1399889"/>
                    </a:cubicBezTo>
                    <a:cubicBezTo>
                      <a:pt x="148513" y="1328326"/>
                      <a:pt x="23989" y="1253505"/>
                      <a:pt x="4735" y="1126084"/>
                    </a:cubicBezTo>
                    <a:cubicBezTo>
                      <a:pt x="-17674" y="977796"/>
                      <a:pt x="44648" y="813993"/>
                      <a:pt x="83070" y="673164"/>
                    </a:cubicBezTo>
                    <a:cubicBezTo>
                      <a:pt x="143969" y="449953"/>
                      <a:pt x="196536" y="227651"/>
                      <a:pt x="236432" y="0"/>
                    </a:cubicBezTo>
                  </a:path>
                </a:pathLst>
              </a:custGeom>
              <a:solidFill>
                <a:srgbClr val="EAF3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4126869" y="2898993"/>
              <a:ext cx="448873" cy="466034"/>
              <a:chOff x="4126869" y="2898993"/>
              <a:chExt cx="448873" cy="466034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5F9B4FD-D6A6-4317-8A33-00B2B41C0BCD}"/>
                  </a:ext>
                </a:extLst>
              </p:cNvPr>
              <p:cNvSpPr/>
              <p:nvPr/>
            </p:nvSpPr>
            <p:spPr>
              <a:xfrm>
                <a:off x="4126869" y="2994141"/>
                <a:ext cx="336590" cy="370886"/>
              </a:xfrm>
              <a:custGeom>
                <a:avLst/>
                <a:gdLst>
                  <a:gd name="connsiteX0" fmla="*/ 168296 w 336590"/>
                  <a:gd name="connsiteY0" fmla="*/ 17152 h 370886"/>
                  <a:gd name="connsiteX1" fmla="*/ 336591 w 336590"/>
                  <a:gd name="connsiteY1" fmla="*/ 263285 h 370886"/>
                  <a:gd name="connsiteX2" fmla="*/ 168296 w 336590"/>
                  <a:gd name="connsiteY2" fmla="*/ 353742 h 370886"/>
                  <a:gd name="connsiteX3" fmla="*/ 0 w 336590"/>
                  <a:gd name="connsiteY3" fmla="*/ 107609 h 370886"/>
                  <a:gd name="connsiteX4" fmla="*/ 168296 w 336590"/>
                  <a:gd name="connsiteY4" fmla="*/ 17152 h 370886"/>
                  <a:gd name="connsiteX5" fmla="*/ 168296 w 336590"/>
                  <a:gd name="connsiteY5" fmla="*/ 17152 h 370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590" h="370886">
                    <a:moveTo>
                      <a:pt x="168296" y="17152"/>
                    </a:moveTo>
                    <a:cubicBezTo>
                      <a:pt x="261170" y="60117"/>
                      <a:pt x="336591" y="170411"/>
                      <a:pt x="336591" y="263285"/>
                    </a:cubicBezTo>
                    <a:cubicBezTo>
                      <a:pt x="336591" y="356160"/>
                      <a:pt x="261187" y="396691"/>
                      <a:pt x="168296" y="353742"/>
                    </a:cubicBezTo>
                    <a:cubicBezTo>
                      <a:pt x="75421" y="310777"/>
                      <a:pt x="0" y="200483"/>
                      <a:pt x="0" y="107609"/>
                    </a:cubicBezTo>
                    <a:cubicBezTo>
                      <a:pt x="0" y="14734"/>
                      <a:pt x="75404" y="-25814"/>
                      <a:pt x="168296" y="17152"/>
                    </a:cubicBezTo>
                    <a:lnTo>
                      <a:pt x="168296" y="17152"/>
                    </a:lnTo>
                    <a:close/>
                  </a:path>
                </a:pathLst>
              </a:custGeom>
              <a:solidFill>
                <a:srgbClr val="E2447E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D5037B1-C414-4AA4-901B-7786399627B6}"/>
                  </a:ext>
                </a:extLst>
              </p:cNvPr>
              <p:cNvSpPr/>
              <p:nvPr/>
            </p:nvSpPr>
            <p:spPr>
              <a:xfrm>
                <a:off x="4295164" y="2898993"/>
                <a:ext cx="280577" cy="410365"/>
              </a:xfrm>
              <a:custGeom>
                <a:avLst/>
                <a:gdLst>
                  <a:gd name="connsiteX0" fmla="*/ 280578 w 280577"/>
                  <a:gd name="connsiteY0" fmla="*/ 129788 h 410365"/>
                  <a:gd name="connsiteX1" fmla="*/ 0 w 280577"/>
                  <a:gd name="connsiteY1" fmla="*/ 0 h 410365"/>
                  <a:gd name="connsiteX2" fmla="*/ 0 w 280577"/>
                  <a:gd name="connsiteY2" fmla="*/ 280578 h 410365"/>
                  <a:gd name="connsiteX3" fmla="*/ 280578 w 280577"/>
                  <a:gd name="connsiteY3" fmla="*/ 410366 h 410365"/>
                  <a:gd name="connsiteX4" fmla="*/ 280578 w 280577"/>
                  <a:gd name="connsiteY4" fmla="*/ 129788 h 41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577" h="410365">
                    <a:moveTo>
                      <a:pt x="280578" y="129788"/>
                    </a:moveTo>
                    <a:lnTo>
                      <a:pt x="0" y="0"/>
                    </a:lnTo>
                    <a:lnTo>
                      <a:pt x="0" y="280578"/>
                    </a:lnTo>
                    <a:lnTo>
                      <a:pt x="280578" y="410366"/>
                    </a:lnTo>
                    <a:lnTo>
                      <a:pt x="280578" y="129788"/>
                    </a:lnTo>
                    <a:close/>
                  </a:path>
                </a:pathLst>
              </a:custGeom>
              <a:solidFill>
                <a:srgbClr val="88BCFC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576F013-3DB9-4107-9A69-C503461CB510}"/>
                </a:ext>
              </a:extLst>
            </p:cNvPr>
            <p:cNvSpPr/>
            <p:nvPr/>
          </p:nvSpPr>
          <p:spPr>
            <a:xfrm>
              <a:off x="4051139" y="3277298"/>
              <a:ext cx="388351" cy="223502"/>
            </a:xfrm>
            <a:custGeom>
              <a:avLst/>
              <a:gdLst>
                <a:gd name="connsiteX0" fmla="*/ 388351 w 388351"/>
                <a:gd name="connsiteY0" fmla="*/ 193979 h 223502"/>
                <a:gd name="connsiteX1" fmla="*/ 0 w 388351"/>
                <a:gd name="connsiteY1" fmla="*/ 0 h 223502"/>
                <a:gd name="connsiteX2" fmla="*/ 0 w 388351"/>
                <a:gd name="connsiteY2" fmla="*/ 29541 h 223502"/>
                <a:gd name="connsiteX3" fmla="*/ 388351 w 388351"/>
                <a:gd name="connsiteY3" fmla="*/ 223502 h 223502"/>
                <a:gd name="connsiteX4" fmla="*/ 388351 w 388351"/>
                <a:gd name="connsiteY4" fmla="*/ 193979 h 22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502">
                  <a:moveTo>
                    <a:pt x="388351" y="193979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388351" y="223502"/>
                  </a:lnTo>
                  <a:lnTo>
                    <a:pt x="388351" y="193979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D77A5C-5A3D-4E58-9E87-34C894F21056}"/>
                </a:ext>
              </a:extLst>
            </p:cNvPr>
            <p:cNvSpPr/>
            <p:nvPr/>
          </p:nvSpPr>
          <p:spPr>
            <a:xfrm>
              <a:off x="4051139" y="3461606"/>
              <a:ext cx="388351" cy="223485"/>
            </a:xfrm>
            <a:custGeom>
              <a:avLst/>
              <a:gdLst>
                <a:gd name="connsiteX0" fmla="*/ 388351 w 388351"/>
                <a:gd name="connsiteY0" fmla="*/ 193961 h 223485"/>
                <a:gd name="connsiteX1" fmla="*/ 0 w 388351"/>
                <a:gd name="connsiteY1" fmla="*/ 0 h 223485"/>
                <a:gd name="connsiteX2" fmla="*/ 0 w 388351"/>
                <a:gd name="connsiteY2" fmla="*/ 29524 h 223485"/>
                <a:gd name="connsiteX3" fmla="*/ 388351 w 388351"/>
                <a:gd name="connsiteY3" fmla="*/ 223485 h 223485"/>
                <a:gd name="connsiteX4" fmla="*/ 388351 w 388351"/>
                <a:gd name="connsiteY4" fmla="*/ 193961 h 2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485">
                  <a:moveTo>
                    <a:pt x="388351" y="19396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388351" y="223485"/>
                  </a:lnTo>
                  <a:lnTo>
                    <a:pt x="388351" y="19396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DF162D-FC71-44F8-80E0-163987789190}"/>
                </a:ext>
              </a:extLst>
            </p:cNvPr>
            <p:cNvSpPr/>
            <p:nvPr/>
          </p:nvSpPr>
          <p:spPr>
            <a:xfrm>
              <a:off x="4051139" y="3334648"/>
              <a:ext cx="286441" cy="172581"/>
            </a:xfrm>
            <a:custGeom>
              <a:avLst/>
              <a:gdLst>
                <a:gd name="connsiteX0" fmla="*/ 286442 w 286441"/>
                <a:gd name="connsiteY0" fmla="*/ 143058 h 172581"/>
                <a:gd name="connsiteX1" fmla="*/ 0 w 286441"/>
                <a:gd name="connsiteY1" fmla="*/ 0 h 172581"/>
                <a:gd name="connsiteX2" fmla="*/ 0 w 286441"/>
                <a:gd name="connsiteY2" fmla="*/ 29524 h 172581"/>
                <a:gd name="connsiteX3" fmla="*/ 286442 w 286441"/>
                <a:gd name="connsiteY3" fmla="*/ 172581 h 172581"/>
                <a:gd name="connsiteX4" fmla="*/ 286442 w 286441"/>
                <a:gd name="connsiteY4" fmla="*/ 143058 h 17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81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81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928CA3A-F248-4022-A87F-475D86627E06}"/>
                </a:ext>
              </a:extLst>
            </p:cNvPr>
            <p:cNvSpPr/>
            <p:nvPr/>
          </p:nvSpPr>
          <p:spPr>
            <a:xfrm>
              <a:off x="4051139" y="3518939"/>
              <a:ext cx="286441" cy="172598"/>
            </a:xfrm>
            <a:custGeom>
              <a:avLst/>
              <a:gdLst>
                <a:gd name="connsiteX0" fmla="*/ 286442 w 286441"/>
                <a:gd name="connsiteY0" fmla="*/ 143058 h 172598"/>
                <a:gd name="connsiteX1" fmla="*/ 0 w 286441"/>
                <a:gd name="connsiteY1" fmla="*/ 0 h 172598"/>
                <a:gd name="connsiteX2" fmla="*/ 0 w 286441"/>
                <a:gd name="connsiteY2" fmla="*/ 29524 h 172598"/>
                <a:gd name="connsiteX3" fmla="*/ 286442 w 286441"/>
                <a:gd name="connsiteY3" fmla="*/ 172599 h 172598"/>
                <a:gd name="connsiteX4" fmla="*/ 286442 w 286441"/>
                <a:gd name="connsiteY4" fmla="*/ 143058 h 17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98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99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2A1678-2453-4DFB-B9A1-6B1012A980F8}"/>
                </a:ext>
              </a:extLst>
            </p:cNvPr>
            <p:cNvSpPr/>
            <p:nvPr/>
          </p:nvSpPr>
          <p:spPr>
            <a:xfrm>
              <a:off x="4051139" y="3391981"/>
              <a:ext cx="219661" cy="139234"/>
            </a:xfrm>
            <a:custGeom>
              <a:avLst/>
              <a:gdLst>
                <a:gd name="connsiteX0" fmla="*/ 219662 w 219661"/>
                <a:gd name="connsiteY0" fmla="*/ 109711 h 139234"/>
                <a:gd name="connsiteX1" fmla="*/ 0 w 219661"/>
                <a:gd name="connsiteY1" fmla="*/ 0 h 139234"/>
                <a:gd name="connsiteX2" fmla="*/ 0 w 219661"/>
                <a:gd name="connsiteY2" fmla="*/ 29524 h 139234"/>
                <a:gd name="connsiteX3" fmla="*/ 219662 w 219661"/>
                <a:gd name="connsiteY3" fmla="*/ 139235 h 139234"/>
                <a:gd name="connsiteX4" fmla="*/ 219662 w 219661"/>
                <a:gd name="connsiteY4" fmla="*/ 109711 h 1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34">
                  <a:moveTo>
                    <a:pt x="219662" y="10971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19662" y="139235"/>
                  </a:lnTo>
                  <a:lnTo>
                    <a:pt x="219662" y="10971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80BEE10-9B47-4D12-81BB-C1D8C69176E4}"/>
                </a:ext>
              </a:extLst>
            </p:cNvPr>
            <p:cNvSpPr/>
            <p:nvPr/>
          </p:nvSpPr>
          <p:spPr>
            <a:xfrm>
              <a:off x="4051139" y="3576272"/>
              <a:ext cx="219661" cy="139251"/>
            </a:xfrm>
            <a:custGeom>
              <a:avLst/>
              <a:gdLst>
                <a:gd name="connsiteX0" fmla="*/ 219662 w 219661"/>
                <a:gd name="connsiteY0" fmla="*/ 109728 h 139251"/>
                <a:gd name="connsiteX1" fmla="*/ 0 w 219661"/>
                <a:gd name="connsiteY1" fmla="*/ 0 h 139251"/>
                <a:gd name="connsiteX2" fmla="*/ 0 w 219661"/>
                <a:gd name="connsiteY2" fmla="*/ 29541 h 139251"/>
                <a:gd name="connsiteX3" fmla="*/ 219662 w 219661"/>
                <a:gd name="connsiteY3" fmla="*/ 139252 h 139251"/>
                <a:gd name="connsiteX4" fmla="*/ 219662 w 219661"/>
                <a:gd name="connsiteY4" fmla="*/ 109728 h 13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51">
                  <a:moveTo>
                    <a:pt x="219662" y="109728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219662" y="139252"/>
                  </a:lnTo>
                  <a:lnTo>
                    <a:pt x="219662" y="10972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30ED71E-BB9F-4548-9ABC-6185242E2124}"/>
                </a:ext>
              </a:extLst>
            </p:cNvPr>
            <p:cNvSpPr/>
            <p:nvPr/>
          </p:nvSpPr>
          <p:spPr>
            <a:xfrm>
              <a:off x="4667468" y="4158431"/>
              <a:ext cx="47251" cy="41439"/>
            </a:xfrm>
            <a:custGeom>
              <a:avLst/>
              <a:gdLst>
                <a:gd name="connsiteX0" fmla="*/ 0 w 47251"/>
                <a:gd name="connsiteY0" fmla="*/ 15036 h 41439"/>
                <a:gd name="connsiteX1" fmla="*/ 703 w 47251"/>
                <a:gd name="connsiteY1" fmla="*/ 41439 h 41439"/>
                <a:gd name="connsiteX2" fmla="*/ 46103 w 47251"/>
                <a:gd name="connsiteY2" fmla="*/ 26129 h 41439"/>
                <a:gd name="connsiteX3" fmla="*/ 47252 w 47251"/>
                <a:gd name="connsiteY3" fmla="*/ 0 h 41439"/>
                <a:gd name="connsiteX4" fmla="*/ 0 w 47251"/>
                <a:gd name="connsiteY4" fmla="*/ 15036 h 4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1" h="41439">
                  <a:moveTo>
                    <a:pt x="0" y="15036"/>
                  </a:moveTo>
                  <a:lnTo>
                    <a:pt x="703" y="41439"/>
                  </a:lnTo>
                  <a:lnTo>
                    <a:pt x="46103" y="26129"/>
                  </a:lnTo>
                  <a:lnTo>
                    <a:pt x="47252" y="0"/>
                  </a:lnTo>
                  <a:lnTo>
                    <a:pt x="0" y="15036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52093BE-DF45-4489-8042-E789139434DF}"/>
                </a:ext>
              </a:extLst>
            </p:cNvPr>
            <p:cNvSpPr/>
            <p:nvPr/>
          </p:nvSpPr>
          <p:spPr>
            <a:xfrm>
              <a:off x="5195098" y="4752042"/>
              <a:ext cx="253429" cy="219778"/>
            </a:xfrm>
            <a:custGeom>
              <a:avLst/>
              <a:gdLst>
                <a:gd name="connsiteX0" fmla="*/ 253342 w 253429"/>
                <a:gd name="connsiteY0" fmla="*/ 14007 h 219778"/>
                <a:gd name="connsiteX1" fmla="*/ 252382 w 253429"/>
                <a:gd name="connsiteY1" fmla="*/ 75130 h 219778"/>
                <a:gd name="connsiteX2" fmla="*/ 251610 w 253429"/>
                <a:gd name="connsiteY2" fmla="*/ 99235 h 219778"/>
                <a:gd name="connsiteX3" fmla="*/ 231516 w 253429"/>
                <a:gd name="connsiteY3" fmla="*/ 114477 h 219778"/>
                <a:gd name="connsiteX4" fmla="*/ 189374 w 253429"/>
                <a:gd name="connsiteY4" fmla="*/ 143898 h 219778"/>
                <a:gd name="connsiteX5" fmla="*/ 155204 w 253429"/>
                <a:gd name="connsiteY5" fmla="*/ 182372 h 219778"/>
                <a:gd name="connsiteX6" fmla="*/ 44739 w 253429"/>
                <a:gd name="connsiteY6" fmla="*/ 215838 h 219778"/>
                <a:gd name="connsiteX7" fmla="*/ 8528 w 253429"/>
                <a:gd name="connsiteY7" fmla="*/ 198299 h 219778"/>
                <a:gd name="connsiteX8" fmla="*/ 608 w 253429"/>
                <a:gd name="connsiteY8" fmla="*/ 176319 h 219778"/>
                <a:gd name="connsiteX9" fmla="*/ 54323 w 253429"/>
                <a:gd name="connsiteY9" fmla="*/ 97178 h 219778"/>
                <a:gd name="connsiteX10" fmla="*/ 96688 w 253429"/>
                <a:gd name="connsiteY10" fmla="*/ 39502 h 219778"/>
                <a:gd name="connsiteX11" fmla="*/ 108175 w 253429"/>
                <a:gd name="connsiteY11" fmla="*/ 8812 h 219778"/>
                <a:gd name="connsiteX12" fmla="*/ 149512 w 253429"/>
                <a:gd name="connsiteY12" fmla="*/ 3549 h 219778"/>
                <a:gd name="connsiteX13" fmla="*/ 183802 w 253429"/>
                <a:gd name="connsiteY13" fmla="*/ 1475 h 219778"/>
                <a:gd name="connsiteX14" fmla="*/ 235408 w 253429"/>
                <a:gd name="connsiteY14" fmla="*/ 0 h 21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3429" h="219778">
                  <a:moveTo>
                    <a:pt x="253342" y="14007"/>
                  </a:moveTo>
                  <a:cubicBezTo>
                    <a:pt x="248593" y="32336"/>
                    <a:pt x="252107" y="55773"/>
                    <a:pt x="252382" y="75130"/>
                  </a:cubicBezTo>
                  <a:cubicBezTo>
                    <a:pt x="252485" y="82090"/>
                    <a:pt x="255125" y="92806"/>
                    <a:pt x="251610" y="99235"/>
                  </a:cubicBezTo>
                  <a:cubicBezTo>
                    <a:pt x="247632" y="106522"/>
                    <a:pt x="238117" y="110174"/>
                    <a:pt x="231516" y="114477"/>
                  </a:cubicBezTo>
                  <a:cubicBezTo>
                    <a:pt x="217217" y="123804"/>
                    <a:pt x="202936" y="133508"/>
                    <a:pt x="189374" y="143898"/>
                  </a:cubicBezTo>
                  <a:cubicBezTo>
                    <a:pt x="175538" y="154494"/>
                    <a:pt x="167188" y="170010"/>
                    <a:pt x="155204" y="182372"/>
                  </a:cubicBezTo>
                  <a:cubicBezTo>
                    <a:pt x="124103" y="214450"/>
                    <a:pt x="87841" y="226863"/>
                    <a:pt x="44739" y="215838"/>
                  </a:cubicBezTo>
                  <a:cubicBezTo>
                    <a:pt x="32257" y="212649"/>
                    <a:pt x="16809" y="209083"/>
                    <a:pt x="8528" y="198299"/>
                  </a:cubicBezTo>
                  <a:cubicBezTo>
                    <a:pt x="3693" y="192007"/>
                    <a:pt x="1550" y="184086"/>
                    <a:pt x="608" y="176319"/>
                  </a:cubicBezTo>
                  <a:cubicBezTo>
                    <a:pt x="-4793" y="131879"/>
                    <a:pt x="26856" y="123752"/>
                    <a:pt x="54323" y="97178"/>
                  </a:cubicBezTo>
                  <a:cubicBezTo>
                    <a:pt x="71519" y="80547"/>
                    <a:pt x="86247" y="61088"/>
                    <a:pt x="96688" y="39502"/>
                  </a:cubicBezTo>
                  <a:cubicBezTo>
                    <a:pt x="99860" y="32970"/>
                    <a:pt x="102140" y="12842"/>
                    <a:pt x="108175" y="8812"/>
                  </a:cubicBezTo>
                  <a:cubicBezTo>
                    <a:pt x="116233" y="3429"/>
                    <a:pt x="140236" y="4715"/>
                    <a:pt x="149512" y="3549"/>
                  </a:cubicBezTo>
                  <a:cubicBezTo>
                    <a:pt x="160793" y="2126"/>
                    <a:pt x="172435" y="1886"/>
                    <a:pt x="183802" y="1475"/>
                  </a:cubicBezTo>
                  <a:cubicBezTo>
                    <a:pt x="201032" y="840"/>
                    <a:pt x="218229" y="960"/>
                    <a:pt x="235408" y="0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524CEA2-452B-4125-869A-3271A4B2757A}"/>
                </a:ext>
              </a:extLst>
            </p:cNvPr>
            <p:cNvSpPr/>
            <p:nvPr/>
          </p:nvSpPr>
          <p:spPr>
            <a:xfrm>
              <a:off x="4949338" y="4615553"/>
              <a:ext cx="300579" cy="218385"/>
            </a:xfrm>
            <a:custGeom>
              <a:avLst/>
              <a:gdLst>
                <a:gd name="connsiteX0" fmla="*/ 296054 w 300579"/>
                <a:gd name="connsiteY0" fmla="*/ 3221 h 218385"/>
                <a:gd name="connsiteX1" fmla="*/ 296517 w 300579"/>
                <a:gd name="connsiteY1" fmla="*/ 15153 h 218385"/>
                <a:gd name="connsiteX2" fmla="*/ 294699 w 300579"/>
                <a:gd name="connsiteY2" fmla="*/ 55118 h 218385"/>
                <a:gd name="connsiteX3" fmla="*/ 296071 w 300579"/>
                <a:gd name="connsiteY3" fmla="*/ 97792 h 218385"/>
                <a:gd name="connsiteX4" fmla="*/ 295368 w 300579"/>
                <a:gd name="connsiteY4" fmla="*/ 118692 h 218385"/>
                <a:gd name="connsiteX5" fmla="*/ 223702 w 300579"/>
                <a:gd name="connsiteY5" fmla="*/ 145833 h 218385"/>
                <a:gd name="connsiteX6" fmla="*/ 67339 w 300579"/>
                <a:gd name="connsiteY6" fmla="*/ 218373 h 218385"/>
                <a:gd name="connsiteX7" fmla="*/ 5875 w 300579"/>
                <a:gd name="connsiteY7" fmla="*/ 143226 h 218385"/>
                <a:gd name="connsiteX8" fmla="*/ 81467 w 300579"/>
                <a:gd name="connsiteY8" fmla="*/ 80253 h 218385"/>
                <a:gd name="connsiteX9" fmla="*/ 117677 w 300579"/>
                <a:gd name="connsiteY9" fmla="*/ 41077 h 218385"/>
                <a:gd name="connsiteX10" fmla="*/ 144183 w 300579"/>
                <a:gd name="connsiteY10" fmla="*/ 6941 h 218385"/>
                <a:gd name="connsiteX11" fmla="*/ 203642 w 300579"/>
                <a:gd name="connsiteY11" fmla="*/ 2637 h 218385"/>
                <a:gd name="connsiteX12" fmla="*/ 300580 w 300579"/>
                <a:gd name="connsiteY12" fmla="*/ 2861 h 21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579" h="218385">
                  <a:moveTo>
                    <a:pt x="296054" y="3221"/>
                  </a:moveTo>
                  <a:cubicBezTo>
                    <a:pt x="297391" y="3649"/>
                    <a:pt x="296534" y="14142"/>
                    <a:pt x="296517" y="15153"/>
                  </a:cubicBezTo>
                  <a:cubicBezTo>
                    <a:pt x="296140" y="28475"/>
                    <a:pt x="295608" y="41814"/>
                    <a:pt x="294699" y="55118"/>
                  </a:cubicBezTo>
                  <a:cubicBezTo>
                    <a:pt x="293722" y="69451"/>
                    <a:pt x="293379" y="83630"/>
                    <a:pt x="296071" y="97792"/>
                  </a:cubicBezTo>
                  <a:cubicBezTo>
                    <a:pt x="297220" y="103896"/>
                    <a:pt x="299877" y="113326"/>
                    <a:pt x="295368" y="118692"/>
                  </a:cubicBezTo>
                  <a:cubicBezTo>
                    <a:pt x="281515" y="135151"/>
                    <a:pt x="242904" y="138855"/>
                    <a:pt x="223702" y="145833"/>
                  </a:cubicBezTo>
                  <a:cubicBezTo>
                    <a:pt x="170775" y="165052"/>
                    <a:pt x="126318" y="217276"/>
                    <a:pt x="67339" y="218373"/>
                  </a:cubicBezTo>
                  <a:cubicBezTo>
                    <a:pt x="27323" y="219110"/>
                    <a:pt x="-15985" y="186946"/>
                    <a:pt x="5875" y="143226"/>
                  </a:cubicBezTo>
                  <a:cubicBezTo>
                    <a:pt x="19522" y="115949"/>
                    <a:pt x="59384" y="100055"/>
                    <a:pt x="81467" y="80253"/>
                  </a:cubicBezTo>
                  <a:cubicBezTo>
                    <a:pt x="94737" y="68372"/>
                    <a:pt x="107373" y="55684"/>
                    <a:pt x="117677" y="41077"/>
                  </a:cubicBezTo>
                  <a:cubicBezTo>
                    <a:pt x="125735" y="29658"/>
                    <a:pt x="132439" y="15119"/>
                    <a:pt x="144183" y="6941"/>
                  </a:cubicBezTo>
                  <a:cubicBezTo>
                    <a:pt x="160214" y="-4186"/>
                    <a:pt x="185743" y="1009"/>
                    <a:pt x="203642" y="2637"/>
                  </a:cubicBezTo>
                  <a:cubicBezTo>
                    <a:pt x="236423" y="5638"/>
                    <a:pt x="267953" y="5689"/>
                    <a:pt x="300580" y="2861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2D5B09B-3DB5-4DC7-B895-A3A70362BF82}"/>
                </a:ext>
              </a:extLst>
            </p:cNvPr>
            <p:cNvSpPr/>
            <p:nvPr/>
          </p:nvSpPr>
          <p:spPr>
            <a:xfrm>
              <a:off x="4994330" y="2764058"/>
              <a:ext cx="212673" cy="521382"/>
            </a:xfrm>
            <a:custGeom>
              <a:avLst/>
              <a:gdLst>
                <a:gd name="connsiteX0" fmla="*/ 29445 w 212673"/>
                <a:gd name="connsiteY0" fmla="*/ 129397 h 521382"/>
                <a:gd name="connsiteX1" fmla="*/ 145516 w 212673"/>
                <a:gd name="connsiteY1" fmla="*/ 1512 h 521382"/>
                <a:gd name="connsiteX2" fmla="*/ 154620 w 212673"/>
                <a:gd name="connsiteY2" fmla="*/ 477938 h 521382"/>
                <a:gd name="connsiteX3" fmla="*/ 555 w 212673"/>
                <a:gd name="connsiteY3" fmla="*/ 406357 h 521382"/>
                <a:gd name="connsiteX4" fmla="*/ 29445 w 212673"/>
                <a:gd name="connsiteY4" fmla="*/ 129397 h 521382"/>
                <a:gd name="connsiteX5" fmla="*/ 29445 w 212673"/>
                <a:gd name="connsiteY5" fmla="*/ 129397 h 52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673" h="521382">
                  <a:moveTo>
                    <a:pt x="29445" y="129397"/>
                  </a:moveTo>
                  <a:cubicBezTo>
                    <a:pt x="29445" y="129397"/>
                    <a:pt x="48098" y="-16318"/>
                    <a:pt x="145516" y="1512"/>
                  </a:cubicBezTo>
                  <a:cubicBezTo>
                    <a:pt x="242934" y="19343"/>
                    <a:pt x="224006" y="211676"/>
                    <a:pt x="154620" y="477938"/>
                  </a:cubicBezTo>
                  <a:cubicBezTo>
                    <a:pt x="154620" y="477938"/>
                    <a:pt x="-10760" y="613212"/>
                    <a:pt x="555" y="406357"/>
                  </a:cubicBezTo>
                  <a:cubicBezTo>
                    <a:pt x="11871" y="199503"/>
                    <a:pt x="29445" y="129397"/>
                    <a:pt x="29445" y="129397"/>
                  </a:cubicBezTo>
                  <a:lnTo>
                    <a:pt x="29445" y="129397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C4B7E18-3FF8-4FD1-ADAE-37602745F2B4}"/>
                </a:ext>
              </a:extLst>
            </p:cNvPr>
            <p:cNvSpPr/>
            <p:nvPr/>
          </p:nvSpPr>
          <p:spPr>
            <a:xfrm>
              <a:off x="4577461" y="3275738"/>
              <a:ext cx="219366" cy="160458"/>
            </a:xfrm>
            <a:custGeom>
              <a:avLst/>
              <a:gdLst>
                <a:gd name="connsiteX0" fmla="*/ 211925 w 219366"/>
                <a:gd name="connsiteY0" fmla="*/ 78507 h 160458"/>
                <a:gd name="connsiteX1" fmla="*/ 34577 w 219366"/>
                <a:gd name="connsiteY1" fmla="*/ 159980 h 160458"/>
                <a:gd name="connsiteX2" fmla="*/ 35555 w 219366"/>
                <a:gd name="connsiteY2" fmla="*/ 75095 h 160458"/>
                <a:gd name="connsiteX3" fmla="*/ 56111 w 219366"/>
                <a:gd name="connsiteY3" fmla="*/ 57453 h 160458"/>
                <a:gd name="connsiteX4" fmla="*/ 59540 w 219366"/>
                <a:gd name="connsiteY4" fmla="*/ 57093 h 160458"/>
                <a:gd name="connsiteX5" fmla="*/ 13 w 219366"/>
                <a:gd name="connsiteY5" fmla="*/ 45263 h 160458"/>
                <a:gd name="connsiteX6" fmla="*/ 98254 w 219366"/>
                <a:gd name="connsiteY6" fmla="*/ 25683 h 160458"/>
                <a:gd name="connsiteX7" fmla="*/ 179487 w 219366"/>
                <a:gd name="connsiteY7" fmla="*/ 0 h 160458"/>
                <a:gd name="connsiteX8" fmla="*/ 211925 w 219366"/>
                <a:gd name="connsiteY8" fmla="*/ 78507 h 160458"/>
                <a:gd name="connsiteX9" fmla="*/ 211925 w 219366"/>
                <a:gd name="connsiteY9" fmla="*/ 78507 h 16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366" h="160458">
                  <a:moveTo>
                    <a:pt x="211925" y="78507"/>
                  </a:moveTo>
                  <a:cubicBezTo>
                    <a:pt x="211925" y="78507"/>
                    <a:pt x="79274" y="167747"/>
                    <a:pt x="34577" y="159980"/>
                  </a:cubicBezTo>
                  <a:cubicBezTo>
                    <a:pt x="1762" y="154288"/>
                    <a:pt x="14432" y="107208"/>
                    <a:pt x="35555" y="75095"/>
                  </a:cubicBezTo>
                  <a:cubicBezTo>
                    <a:pt x="43201" y="63471"/>
                    <a:pt x="45225" y="68529"/>
                    <a:pt x="56111" y="57453"/>
                  </a:cubicBezTo>
                  <a:cubicBezTo>
                    <a:pt x="97054" y="15773"/>
                    <a:pt x="59540" y="57093"/>
                    <a:pt x="59540" y="57093"/>
                  </a:cubicBezTo>
                  <a:cubicBezTo>
                    <a:pt x="59540" y="57093"/>
                    <a:pt x="-1016" y="64431"/>
                    <a:pt x="13" y="45263"/>
                  </a:cubicBezTo>
                  <a:cubicBezTo>
                    <a:pt x="1042" y="26095"/>
                    <a:pt x="21770" y="40411"/>
                    <a:pt x="98254" y="25683"/>
                  </a:cubicBezTo>
                  <a:cubicBezTo>
                    <a:pt x="174738" y="10973"/>
                    <a:pt x="179487" y="0"/>
                    <a:pt x="179487" y="0"/>
                  </a:cubicBezTo>
                  <a:cubicBezTo>
                    <a:pt x="179487" y="0"/>
                    <a:pt x="240026" y="45743"/>
                    <a:pt x="211925" y="78507"/>
                  </a:cubicBezTo>
                  <a:lnTo>
                    <a:pt x="211925" y="78507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C9B3CBD-FAB7-4A96-A4FD-EB43BB7911B1}"/>
                </a:ext>
              </a:extLst>
            </p:cNvPr>
            <p:cNvSpPr/>
            <p:nvPr/>
          </p:nvSpPr>
          <p:spPr>
            <a:xfrm>
              <a:off x="4729872" y="3113824"/>
              <a:ext cx="441779" cy="262468"/>
            </a:xfrm>
            <a:custGeom>
              <a:avLst/>
              <a:gdLst>
                <a:gd name="connsiteX0" fmla="*/ 6142 w 441779"/>
                <a:gd name="connsiteY0" fmla="*/ 144683 h 262468"/>
                <a:gd name="connsiteX1" fmla="*/ 351459 w 441779"/>
                <a:gd name="connsiteY1" fmla="*/ 31 h 262468"/>
                <a:gd name="connsiteX2" fmla="*/ 441779 w 441779"/>
                <a:gd name="connsiteY2" fmla="*/ 79361 h 262468"/>
                <a:gd name="connsiteX3" fmla="*/ 367850 w 441779"/>
                <a:gd name="connsiteY3" fmla="*/ 157953 h 262468"/>
                <a:gd name="connsiteX4" fmla="*/ 56291 w 441779"/>
                <a:gd name="connsiteY4" fmla="*/ 262469 h 262468"/>
                <a:gd name="connsiteX5" fmla="*/ 6142 w 441779"/>
                <a:gd name="connsiteY5" fmla="*/ 144683 h 262468"/>
                <a:gd name="connsiteX6" fmla="*/ 6142 w 441779"/>
                <a:gd name="connsiteY6" fmla="*/ 144683 h 26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79" h="262468">
                  <a:moveTo>
                    <a:pt x="6142" y="144683"/>
                  </a:moveTo>
                  <a:cubicBezTo>
                    <a:pt x="6142" y="144683"/>
                    <a:pt x="286736" y="1454"/>
                    <a:pt x="351459" y="31"/>
                  </a:cubicBezTo>
                  <a:cubicBezTo>
                    <a:pt x="416181" y="-1392"/>
                    <a:pt x="441813" y="47179"/>
                    <a:pt x="441779" y="79361"/>
                  </a:cubicBezTo>
                  <a:cubicBezTo>
                    <a:pt x="441762" y="111542"/>
                    <a:pt x="416953" y="135682"/>
                    <a:pt x="367850" y="157953"/>
                  </a:cubicBezTo>
                  <a:cubicBezTo>
                    <a:pt x="318746" y="180224"/>
                    <a:pt x="56291" y="262469"/>
                    <a:pt x="56291" y="262469"/>
                  </a:cubicBezTo>
                  <a:cubicBezTo>
                    <a:pt x="56291" y="262469"/>
                    <a:pt x="-22113" y="202684"/>
                    <a:pt x="6142" y="144683"/>
                  </a:cubicBezTo>
                  <a:lnTo>
                    <a:pt x="6142" y="144683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0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5026938" y="2758068"/>
              <a:ext cx="481644" cy="2043916"/>
              <a:chOff x="5026938" y="2758068"/>
              <a:chExt cx="481644" cy="2043916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53F1BAE-4200-4643-BD42-9CF7698D53C0}"/>
                  </a:ext>
                </a:extLst>
              </p:cNvPr>
              <p:cNvSpPr/>
              <p:nvPr/>
            </p:nvSpPr>
            <p:spPr>
              <a:xfrm>
                <a:off x="5026938" y="2758068"/>
                <a:ext cx="481644" cy="2043916"/>
              </a:xfrm>
              <a:custGeom>
                <a:avLst/>
                <a:gdLst>
                  <a:gd name="connsiteX0" fmla="*/ 45031 w 481644"/>
                  <a:gd name="connsiteY0" fmla="*/ 1892390 h 2043916"/>
                  <a:gd name="connsiteX1" fmla="*/ 37659 w 481644"/>
                  <a:gd name="connsiteY1" fmla="*/ 1578533 h 2043916"/>
                  <a:gd name="connsiteX2" fmla="*/ 1672 w 481644"/>
                  <a:gd name="connsiteY2" fmla="*/ 1076751 h 2043916"/>
                  <a:gd name="connsiteX3" fmla="*/ 12165 w 481644"/>
                  <a:gd name="connsiteY3" fmla="*/ 619939 h 2043916"/>
                  <a:gd name="connsiteX4" fmla="*/ 4329 w 481644"/>
                  <a:gd name="connsiteY4" fmla="*/ 198446 h 2043916"/>
                  <a:gd name="connsiteX5" fmla="*/ 99450 w 481644"/>
                  <a:gd name="connsiteY5" fmla="*/ 9594 h 2043916"/>
                  <a:gd name="connsiteX6" fmla="*/ 339171 w 481644"/>
                  <a:gd name="connsiteY6" fmla="*/ 60566 h 2043916"/>
                  <a:gd name="connsiteX7" fmla="*/ 481578 w 481644"/>
                  <a:gd name="connsiteY7" fmla="*/ 244447 h 2043916"/>
                  <a:gd name="connsiteX8" fmla="*/ 413083 w 481644"/>
                  <a:gd name="connsiteY8" fmla="*/ 713551 h 2043916"/>
                  <a:gd name="connsiteX9" fmla="*/ 437206 w 481644"/>
                  <a:gd name="connsiteY9" fmla="*/ 937259 h 2043916"/>
                  <a:gd name="connsiteX10" fmla="*/ 429457 w 481644"/>
                  <a:gd name="connsiteY10" fmla="*/ 1204378 h 2043916"/>
                  <a:gd name="connsiteX11" fmla="*/ 443516 w 481644"/>
                  <a:gd name="connsiteY11" fmla="*/ 1988727 h 2043916"/>
                  <a:gd name="connsiteX12" fmla="*/ 251149 w 481644"/>
                  <a:gd name="connsiteY12" fmla="*/ 2014925 h 2043916"/>
                  <a:gd name="connsiteX13" fmla="*/ 230335 w 481644"/>
                  <a:gd name="connsiteY13" fmla="*/ 1602656 h 2043916"/>
                  <a:gd name="connsiteX14" fmla="*/ 214973 w 481644"/>
                  <a:gd name="connsiteY14" fmla="*/ 1886697 h 2043916"/>
                  <a:gd name="connsiteX15" fmla="*/ 45031 w 481644"/>
                  <a:gd name="connsiteY15" fmla="*/ 1892390 h 2043916"/>
                  <a:gd name="connsiteX16" fmla="*/ 45031 w 481644"/>
                  <a:gd name="connsiteY16" fmla="*/ 1892390 h 204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1644" h="2043916">
                    <a:moveTo>
                      <a:pt x="45031" y="1892390"/>
                    </a:moveTo>
                    <a:cubicBezTo>
                      <a:pt x="45031" y="1892390"/>
                      <a:pt x="41174" y="1670105"/>
                      <a:pt x="37659" y="1578533"/>
                    </a:cubicBezTo>
                    <a:cubicBezTo>
                      <a:pt x="34145" y="1486962"/>
                      <a:pt x="5186" y="1200417"/>
                      <a:pt x="1672" y="1076751"/>
                    </a:cubicBezTo>
                    <a:cubicBezTo>
                      <a:pt x="-1843" y="953084"/>
                      <a:pt x="-472" y="800905"/>
                      <a:pt x="12165" y="619939"/>
                    </a:cubicBezTo>
                    <a:cubicBezTo>
                      <a:pt x="24801" y="438974"/>
                      <a:pt x="-711" y="278462"/>
                      <a:pt x="4329" y="198446"/>
                    </a:cubicBezTo>
                    <a:cubicBezTo>
                      <a:pt x="9370" y="118431"/>
                      <a:pt x="5255" y="38364"/>
                      <a:pt x="99450" y="9594"/>
                    </a:cubicBezTo>
                    <a:cubicBezTo>
                      <a:pt x="193645" y="-19175"/>
                      <a:pt x="293017" y="22333"/>
                      <a:pt x="339171" y="60566"/>
                    </a:cubicBezTo>
                    <a:cubicBezTo>
                      <a:pt x="385325" y="98783"/>
                      <a:pt x="478920" y="115859"/>
                      <a:pt x="481578" y="244447"/>
                    </a:cubicBezTo>
                    <a:cubicBezTo>
                      <a:pt x="484218" y="373034"/>
                      <a:pt x="407923" y="636844"/>
                      <a:pt x="413083" y="713551"/>
                    </a:cubicBezTo>
                    <a:cubicBezTo>
                      <a:pt x="418244" y="790258"/>
                      <a:pt x="419444" y="825336"/>
                      <a:pt x="437206" y="937259"/>
                    </a:cubicBezTo>
                    <a:cubicBezTo>
                      <a:pt x="454951" y="1049181"/>
                      <a:pt x="435560" y="1068007"/>
                      <a:pt x="429457" y="1204378"/>
                    </a:cubicBezTo>
                    <a:cubicBezTo>
                      <a:pt x="423353" y="1340749"/>
                      <a:pt x="436658" y="1895870"/>
                      <a:pt x="443516" y="1988727"/>
                    </a:cubicBezTo>
                    <a:cubicBezTo>
                      <a:pt x="443516" y="1988727"/>
                      <a:pt x="348378" y="2092969"/>
                      <a:pt x="251149" y="2014925"/>
                    </a:cubicBezTo>
                    <a:lnTo>
                      <a:pt x="230335" y="1602656"/>
                    </a:lnTo>
                    <a:cubicBezTo>
                      <a:pt x="230335" y="1602656"/>
                      <a:pt x="235581" y="1863912"/>
                      <a:pt x="214973" y="1886697"/>
                    </a:cubicBezTo>
                    <a:cubicBezTo>
                      <a:pt x="214973" y="1886697"/>
                      <a:pt x="152976" y="1960730"/>
                      <a:pt x="45031" y="1892390"/>
                    </a:cubicBezTo>
                    <a:lnTo>
                      <a:pt x="45031" y="1892390"/>
                    </a:lnTo>
                    <a:close/>
                  </a:path>
                </a:pathLst>
              </a:custGeom>
              <a:solidFill>
                <a:srgbClr val="373635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2551D28-BD75-4E8F-9022-3B6BC58E99AC}"/>
                  </a:ext>
                </a:extLst>
              </p:cNvPr>
              <p:cNvSpPr/>
              <p:nvPr/>
            </p:nvSpPr>
            <p:spPr>
              <a:xfrm>
                <a:off x="5180599" y="3838139"/>
                <a:ext cx="86172" cy="963014"/>
              </a:xfrm>
              <a:custGeom>
                <a:avLst/>
                <a:gdLst>
                  <a:gd name="connsiteX0" fmla="*/ 75337 w 86172"/>
                  <a:gd name="connsiteY0" fmla="*/ 533558 h 963014"/>
                  <a:gd name="connsiteX1" fmla="*/ 76091 w 86172"/>
                  <a:gd name="connsiteY1" fmla="*/ 518437 h 963014"/>
                  <a:gd name="connsiteX2" fmla="*/ 73914 w 86172"/>
                  <a:gd name="connsiteY2" fmla="*/ 488124 h 963014"/>
                  <a:gd name="connsiteX3" fmla="*/ 56700 w 86172"/>
                  <a:gd name="connsiteY3" fmla="*/ 401319 h 963014"/>
                  <a:gd name="connsiteX4" fmla="*/ 16941 w 86172"/>
                  <a:gd name="connsiteY4" fmla="*/ 130994 h 963014"/>
                  <a:gd name="connsiteX5" fmla="*/ 9140 w 86172"/>
                  <a:gd name="connsiteY5" fmla="*/ 45715 h 963014"/>
                  <a:gd name="connsiteX6" fmla="*/ 6242 w 86172"/>
                  <a:gd name="connsiteY6" fmla="*/ 15162 h 963014"/>
                  <a:gd name="connsiteX7" fmla="*/ 3808 w 86172"/>
                  <a:gd name="connsiteY7" fmla="*/ 675 h 963014"/>
                  <a:gd name="connsiteX8" fmla="*/ 2111 w 86172"/>
                  <a:gd name="connsiteY8" fmla="*/ 61711 h 963014"/>
                  <a:gd name="connsiteX9" fmla="*/ 10083 w 86172"/>
                  <a:gd name="connsiteY9" fmla="*/ 264845 h 963014"/>
                  <a:gd name="connsiteX10" fmla="*/ 32474 w 86172"/>
                  <a:gd name="connsiteY10" fmla="*/ 490936 h 963014"/>
                  <a:gd name="connsiteX11" fmla="*/ 42607 w 86172"/>
                  <a:gd name="connsiteY11" fmla="*/ 730675 h 963014"/>
                  <a:gd name="connsiteX12" fmla="*/ 26491 w 86172"/>
                  <a:gd name="connsiteY12" fmla="*/ 803129 h 963014"/>
                  <a:gd name="connsiteX13" fmla="*/ 5145 w 86172"/>
                  <a:gd name="connsiteY13" fmla="*/ 859896 h 963014"/>
                  <a:gd name="connsiteX14" fmla="*/ 26062 w 86172"/>
                  <a:gd name="connsiteY14" fmla="*/ 880573 h 963014"/>
                  <a:gd name="connsiteX15" fmla="*/ 57729 w 86172"/>
                  <a:gd name="connsiteY15" fmla="*/ 916681 h 963014"/>
                  <a:gd name="connsiteX16" fmla="*/ 73502 w 86172"/>
                  <a:gd name="connsiteY16" fmla="*/ 947147 h 963014"/>
                  <a:gd name="connsiteX17" fmla="*/ 79435 w 86172"/>
                  <a:gd name="connsiteY17" fmla="*/ 962183 h 963014"/>
                  <a:gd name="connsiteX18" fmla="*/ 81355 w 86172"/>
                  <a:gd name="connsiteY18" fmla="*/ 876270 h 963014"/>
                  <a:gd name="connsiteX19" fmla="*/ 76331 w 86172"/>
                  <a:gd name="connsiteY19" fmla="*/ 735081 h 963014"/>
                  <a:gd name="connsiteX20" fmla="*/ 86173 w 86172"/>
                  <a:gd name="connsiteY20" fmla="*/ 659557 h 96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6172" h="963014">
                    <a:moveTo>
                      <a:pt x="75337" y="533558"/>
                    </a:moveTo>
                    <a:cubicBezTo>
                      <a:pt x="70313" y="534090"/>
                      <a:pt x="76006" y="523494"/>
                      <a:pt x="76091" y="518437"/>
                    </a:cubicBezTo>
                    <a:cubicBezTo>
                      <a:pt x="76263" y="508321"/>
                      <a:pt x="75268" y="498137"/>
                      <a:pt x="73914" y="488124"/>
                    </a:cubicBezTo>
                    <a:cubicBezTo>
                      <a:pt x="69988" y="458892"/>
                      <a:pt x="61364" y="430448"/>
                      <a:pt x="56700" y="401319"/>
                    </a:cubicBezTo>
                    <a:cubicBezTo>
                      <a:pt x="42315" y="311634"/>
                      <a:pt x="25942" y="221417"/>
                      <a:pt x="16941" y="130994"/>
                    </a:cubicBezTo>
                    <a:cubicBezTo>
                      <a:pt x="14112" y="102567"/>
                      <a:pt x="11249" y="74192"/>
                      <a:pt x="9140" y="45715"/>
                    </a:cubicBezTo>
                    <a:cubicBezTo>
                      <a:pt x="8385" y="35513"/>
                      <a:pt x="7563" y="25312"/>
                      <a:pt x="6242" y="15162"/>
                    </a:cubicBezTo>
                    <a:cubicBezTo>
                      <a:pt x="5608" y="10310"/>
                      <a:pt x="6877" y="-3149"/>
                      <a:pt x="3808" y="675"/>
                    </a:cubicBezTo>
                    <a:cubicBezTo>
                      <a:pt x="-3839" y="10225"/>
                      <a:pt x="2453" y="50086"/>
                      <a:pt x="2111" y="61711"/>
                    </a:cubicBezTo>
                    <a:cubicBezTo>
                      <a:pt x="259" y="122061"/>
                      <a:pt x="5540" y="204563"/>
                      <a:pt x="10083" y="264845"/>
                    </a:cubicBezTo>
                    <a:cubicBezTo>
                      <a:pt x="16289" y="347158"/>
                      <a:pt x="24382" y="408863"/>
                      <a:pt x="32474" y="490936"/>
                    </a:cubicBezTo>
                    <a:cubicBezTo>
                      <a:pt x="40447" y="571689"/>
                      <a:pt x="43087" y="649064"/>
                      <a:pt x="42607" y="730675"/>
                    </a:cubicBezTo>
                    <a:cubicBezTo>
                      <a:pt x="42453" y="757507"/>
                      <a:pt x="37583" y="778800"/>
                      <a:pt x="26491" y="803129"/>
                    </a:cubicBezTo>
                    <a:cubicBezTo>
                      <a:pt x="18999" y="819571"/>
                      <a:pt x="4236" y="841140"/>
                      <a:pt x="5145" y="859896"/>
                    </a:cubicBezTo>
                    <a:cubicBezTo>
                      <a:pt x="5660" y="870715"/>
                      <a:pt x="18587" y="874830"/>
                      <a:pt x="26062" y="880573"/>
                    </a:cubicBezTo>
                    <a:cubicBezTo>
                      <a:pt x="38647" y="890243"/>
                      <a:pt x="48728" y="903650"/>
                      <a:pt x="57729" y="916681"/>
                    </a:cubicBezTo>
                    <a:cubicBezTo>
                      <a:pt x="64330" y="926247"/>
                      <a:pt x="69250" y="936329"/>
                      <a:pt x="73502" y="947147"/>
                    </a:cubicBezTo>
                    <a:cubicBezTo>
                      <a:pt x="75474" y="952171"/>
                      <a:pt x="76331" y="966607"/>
                      <a:pt x="79435" y="962183"/>
                    </a:cubicBezTo>
                    <a:cubicBezTo>
                      <a:pt x="87321" y="950919"/>
                      <a:pt x="81732" y="891032"/>
                      <a:pt x="81355" y="876270"/>
                    </a:cubicBezTo>
                    <a:cubicBezTo>
                      <a:pt x="80155" y="829310"/>
                      <a:pt x="74857" y="781990"/>
                      <a:pt x="76331" y="735081"/>
                    </a:cubicBezTo>
                    <a:cubicBezTo>
                      <a:pt x="77120" y="709843"/>
                      <a:pt x="86173" y="683955"/>
                      <a:pt x="86173" y="659557"/>
                    </a:cubicBezTo>
                  </a:path>
                </a:pathLst>
              </a:custGeom>
              <a:solidFill>
                <a:srgbClr val="2A292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22DC027-413B-413B-89E5-9B23E95F0E2F}"/>
                </a:ext>
              </a:extLst>
            </p:cNvPr>
            <p:cNvSpPr/>
            <p:nvPr/>
          </p:nvSpPr>
          <p:spPr>
            <a:xfrm>
              <a:off x="4994337" y="2748237"/>
              <a:ext cx="511384" cy="1025422"/>
            </a:xfrm>
            <a:custGeom>
              <a:avLst/>
              <a:gdLst>
                <a:gd name="connsiteX0" fmla="*/ 128999 w 511384"/>
                <a:gd name="connsiteY0" fmla="*/ 0 h 1025422"/>
                <a:gd name="connsiteX1" fmla="*/ 35130 w 511384"/>
                <a:gd name="connsiteY1" fmla="*/ 221668 h 1025422"/>
                <a:gd name="connsiteX2" fmla="*/ 0 w 511384"/>
                <a:gd name="connsiteY2" fmla="*/ 940163 h 1025422"/>
                <a:gd name="connsiteX3" fmla="*/ 163906 w 511384"/>
                <a:gd name="connsiteY3" fmla="*/ 1009772 h 1025422"/>
                <a:gd name="connsiteX4" fmla="*/ 177331 w 511384"/>
                <a:gd name="connsiteY4" fmla="*/ 887151 h 1025422"/>
                <a:gd name="connsiteX5" fmla="*/ 193687 w 511384"/>
                <a:gd name="connsiteY5" fmla="*/ 1022802 h 1025422"/>
                <a:gd name="connsiteX6" fmla="*/ 488530 w 511384"/>
                <a:gd name="connsiteY6" fmla="*/ 970236 h 1025422"/>
                <a:gd name="connsiteX7" fmla="*/ 454188 w 511384"/>
                <a:gd name="connsiteY7" fmla="*/ 496828 h 1025422"/>
                <a:gd name="connsiteX8" fmla="*/ 456177 w 511384"/>
                <a:gd name="connsiteY8" fmla="*/ 123067 h 1025422"/>
                <a:gd name="connsiteX9" fmla="*/ 273429 w 511384"/>
                <a:gd name="connsiteY9" fmla="*/ 15825 h 1025422"/>
                <a:gd name="connsiteX10" fmla="*/ 128999 w 511384"/>
                <a:gd name="connsiteY10" fmla="*/ 0 h 1025422"/>
                <a:gd name="connsiteX11" fmla="*/ 128999 w 511384"/>
                <a:gd name="connsiteY11" fmla="*/ 0 h 102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1384" h="1025422">
                  <a:moveTo>
                    <a:pt x="128999" y="0"/>
                  </a:moveTo>
                  <a:cubicBezTo>
                    <a:pt x="128999" y="0"/>
                    <a:pt x="27175" y="3978"/>
                    <a:pt x="35130" y="221668"/>
                  </a:cubicBezTo>
                  <a:cubicBezTo>
                    <a:pt x="43086" y="439341"/>
                    <a:pt x="37788" y="849466"/>
                    <a:pt x="0" y="940163"/>
                  </a:cubicBezTo>
                  <a:cubicBezTo>
                    <a:pt x="0" y="940163"/>
                    <a:pt x="106591" y="1023316"/>
                    <a:pt x="163906" y="1009772"/>
                  </a:cubicBezTo>
                  <a:cubicBezTo>
                    <a:pt x="163906" y="1009772"/>
                    <a:pt x="181172" y="934420"/>
                    <a:pt x="177331" y="887151"/>
                  </a:cubicBezTo>
                  <a:cubicBezTo>
                    <a:pt x="177331" y="887151"/>
                    <a:pt x="209392" y="1002845"/>
                    <a:pt x="193687" y="1022802"/>
                  </a:cubicBezTo>
                  <a:cubicBezTo>
                    <a:pt x="193687" y="1022802"/>
                    <a:pt x="471693" y="1043187"/>
                    <a:pt x="488530" y="970236"/>
                  </a:cubicBezTo>
                  <a:cubicBezTo>
                    <a:pt x="462898" y="929945"/>
                    <a:pt x="438552" y="648304"/>
                    <a:pt x="454188" y="496828"/>
                  </a:cubicBezTo>
                  <a:cubicBezTo>
                    <a:pt x="469756" y="345883"/>
                    <a:pt x="573500" y="214930"/>
                    <a:pt x="456177" y="123067"/>
                  </a:cubicBezTo>
                  <a:cubicBezTo>
                    <a:pt x="338511" y="30930"/>
                    <a:pt x="273429" y="15825"/>
                    <a:pt x="273429" y="15825"/>
                  </a:cubicBezTo>
                  <a:lnTo>
                    <a:pt x="128999" y="0"/>
                  </a:lnTo>
                  <a:lnTo>
                    <a:pt x="128999" y="0"/>
                  </a:lnTo>
                  <a:close/>
                </a:path>
              </a:pathLst>
            </a:custGeom>
            <a:solidFill>
              <a:srgbClr val="4E4D4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08D8030-CE0A-41D5-829C-3B2EA780A658}"/>
                </a:ext>
              </a:extLst>
            </p:cNvPr>
            <p:cNvSpPr/>
            <p:nvPr/>
          </p:nvSpPr>
          <p:spPr>
            <a:xfrm>
              <a:off x="5406709" y="3692364"/>
              <a:ext cx="127703" cy="256912"/>
            </a:xfrm>
            <a:custGeom>
              <a:avLst/>
              <a:gdLst>
                <a:gd name="connsiteX0" fmla="*/ 115472 w 127703"/>
                <a:gd name="connsiteY0" fmla="*/ 19182 h 256912"/>
                <a:gd name="connsiteX1" fmla="*/ 115986 w 127703"/>
                <a:gd name="connsiteY1" fmla="*/ 214892 h 256912"/>
                <a:gd name="connsiteX2" fmla="*/ 43411 w 127703"/>
                <a:gd name="connsiteY2" fmla="*/ 226671 h 256912"/>
                <a:gd name="connsiteX3" fmla="*/ 29095 w 127703"/>
                <a:gd name="connsiteY3" fmla="*/ 146535 h 256912"/>
                <a:gd name="connsiteX4" fmla="*/ 25958 w 127703"/>
                <a:gd name="connsiteY4" fmla="*/ 154731 h 256912"/>
                <a:gd name="connsiteX5" fmla="*/ 0 w 127703"/>
                <a:gd name="connsiteY5" fmla="*/ 150718 h 256912"/>
                <a:gd name="connsiteX6" fmla="*/ 17968 w 127703"/>
                <a:gd name="connsiteY6" fmla="*/ 97929 h 256912"/>
                <a:gd name="connsiteX7" fmla="*/ 30707 w 127703"/>
                <a:gd name="connsiteY7" fmla="*/ 13679 h 256912"/>
                <a:gd name="connsiteX8" fmla="*/ 115472 w 127703"/>
                <a:gd name="connsiteY8" fmla="*/ 19182 h 256912"/>
                <a:gd name="connsiteX9" fmla="*/ 115472 w 127703"/>
                <a:gd name="connsiteY9" fmla="*/ 19182 h 25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03" h="256912">
                  <a:moveTo>
                    <a:pt x="115472" y="19182"/>
                  </a:moveTo>
                  <a:cubicBezTo>
                    <a:pt x="115472" y="19182"/>
                    <a:pt x="142647" y="178202"/>
                    <a:pt x="115986" y="214892"/>
                  </a:cubicBezTo>
                  <a:cubicBezTo>
                    <a:pt x="89308" y="251600"/>
                    <a:pt x="62785" y="281792"/>
                    <a:pt x="43411" y="226671"/>
                  </a:cubicBezTo>
                  <a:cubicBezTo>
                    <a:pt x="24037" y="171550"/>
                    <a:pt x="29095" y="146535"/>
                    <a:pt x="29095" y="146535"/>
                  </a:cubicBezTo>
                  <a:cubicBezTo>
                    <a:pt x="29095" y="146535"/>
                    <a:pt x="27946" y="149844"/>
                    <a:pt x="25958" y="154731"/>
                  </a:cubicBezTo>
                  <a:cubicBezTo>
                    <a:pt x="22409" y="153719"/>
                    <a:pt x="10030" y="153719"/>
                    <a:pt x="0" y="150718"/>
                  </a:cubicBezTo>
                  <a:cubicBezTo>
                    <a:pt x="4544" y="137483"/>
                    <a:pt x="11744" y="120766"/>
                    <a:pt x="17968" y="97929"/>
                  </a:cubicBezTo>
                  <a:cubicBezTo>
                    <a:pt x="38457" y="22782"/>
                    <a:pt x="30707" y="13679"/>
                    <a:pt x="30707" y="13679"/>
                  </a:cubicBezTo>
                  <a:cubicBezTo>
                    <a:pt x="30707" y="13679"/>
                    <a:pt x="98447" y="-20492"/>
                    <a:pt x="115472" y="19182"/>
                  </a:cubicBezTo>
                  <a:lnTo>
                    <a:pt x="115472" y="19182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5152380" y="2690424"/>
              <a:ext cx="167029" cy="193001"/>
              <a:chOff x="5152380" y="2690424"/>
              <a:chExt cx="167029" cy="193001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D173D3F-AC05-460D-A583-B501EF1E6FE6}"/>
                  </a:ext>
                </a:extLst>
              </p:cNvPr>
              <p:cNvSpPr/>
              <p:nvPr/>
            </p:nvSpPr>
            <p:spPr>
              <a:xfrm>
                <a:off x="5177377" y="2690424"/>
                <a:ext cx="142032" cy="175836"/>
              </a:xfrm>
              <a:custGeom>
                <a:avLst/>
                <a:gdLst>
                  <a:gd name="connsiteX0" fmla="*/ 126205 w 142032"/>
                  <a:gd name="connsiteY0" fmla="*/ 0 h 175836"/>
                  <a:gd name="connsiteX1" fmla="*/ 141944 w 142032"/>
                  <a:gd name="connsiteY1" fmla="*/ 99355 h 175836"/>
                  <a:gd name="connsiteX2" fmla="*/ 16528 w 142032"/>
                  <a:gd name="connsiteY2" fmla="*/ 152831 h 175836"/>
                  <a:gd name="connsiteX3" fmla="*/ 0 w 142032"/>
                  <a:gd name="connsiteY3" fmla="*/ 26403 h 175836"/>
                  <a:gd name="connsiteX4" fmla="*/ 126205 w 142032"/>
                  <a:gd name="connsiteY4" fmla="*/ 0 h 175836"/>
                  <a:gd name="connsiteX5" fmla="*/ 126205 w 142032"/>
                  <a:gd name="connsiteY5" fmla="*/ 0 h 17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032" h="175836">
                    <a:moveTo>
                      <a:pt x="126205" y="0"/>
                    </a:moveTo>
                    <a:cubicBezTo>
                      <a:pt x="126205" y="0"/>
                      <a:pt x="138223" y="72146"/>
                      <a:pt x="141944" y="99355"/>
                    </a:cubicBezTo>
                    <a:cubicBezTo>
                      <a:pt x="145664" y="126581"/>
                      <a:pt x="31307" y="218084"/>
                      <a:pt x="16528" y="152831"/>
                    </a:cubicBezTo>
                    <a:lnTo>
                      <a:pt x="0" y="26403"/>
                    </a:lnTo>
                    <a:lnTo>
                      <a:pt x="126205" y="0"/>
                    </a:lnTo>
                    <a:lnTo>
                      <a:pt x="126205" y="0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6291556-A5DD-4B0F-B02A-3B42AF6452C2}"/>
                  </a:ext>
                </a:extLst>
              </p:cNvPr>
              <p:cNvSpPr/>
              <p:nvPr/>
            </p:nvSpPr>
            <p:spPr>
              <a:xfrm>
                <a:off x="5152380" y="2748889"/>
                <a:ext cx="109539" cy="134536"/>
              </a:xfrm>
              <a:custGeom>
                <a:avLst/>
                <a:gdLst>
                  <a:gd name="connsiteX0" fmla="*/ 23643 w 109539"/>
                  <a:gd name="connsiteY0" fmla="*/ 52292 h 134536"/>
                  <a:gd name="connsiteX1" fmla="*/ 41628 w 109539"/>
                  <a:gd name="connsiteY1" fmla="*/ 45897 h 134536"/>
                  <a:gd name="connsiteX2" fmla="*/ 90594 w 109539"/>
                  <a:gd name="connsiteY2" fmla="*/ 13339 h 134536"/>
                  <a:gd name="connsiteX3" fmla="*/ 108665 w 109539"/>
                  <a:gd name="connsiteY3" fmla="*/ 120 h 134536"/>
                  <a:gd name="connsiteX4" fmla="*/ 91726 w 109539"/>
                  <a:gd name="connsiteY4" fmla="*/ 41577 h 134536"/>
                  <a:gd name="connsiteX5" fmla="*/ 0 w 109539"/>
                  <a:gd name="connsiteY5" fmla="*/ 134537 h 13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539" h="134536">
                    <a:moveTo>
                      <a:pt x="23643" y="52292"/>
                    </a:moveTo>
                    <a:cubicBezTo>
                      <a:pt x="27192" y="54727"/>
                      <a:pt x="38971" y="47251"/>
                      <a:pt x="41628" y="45897"/>
                    </a:cubicBezTo>
                    <a:cubicBezTo>
                      <a:pt x="59082" y="36947"/>
                      <a:pt x="75232" y="25443"/>
                      <a:pt x="90594" y="13339"/>
                    </a:cubicBezTo>
                    <a:cubicBezTo>
                      <a:pt x="91743" y="12430"/>
                      <a:pt x="107173" y="-1423"/>
                      <a:pt x="108665" y="120"/>
                    </a:cubicBezTo>
                    <a:cubicBezTo>
                      <a:pt x="113894" y="5469"/>
                      <a:pt x="94074" y="37119"/>
                      <a:pt x="91726" y="41577"/>
                    </a:cubicBezTo>
                    <a:cubicBezTo>
                      <a:pt x="69952" y="83067"/>
                      <a:pt x="43531" y="115900"/>
                      <a:pt x="0" y="134537"/>
                    </a:cubicBezTo>
                  </a:path>
                </a:pathLst>
              </a:custGeom>
              <a:solidFill>
                <a:srgbClr val="F3ABA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D7F01A6-F358-4EBC-9EC6-B53FE756BEDA}"/>
                </a:ext>
              </a:extLst>
            </p:cNvPr>
            <p:cNvSpPr/>
            <p:nvPr/>
          </p:nvSpPr>
          <p:spPr>
            <a:xfrm>
              <a:off x="5037662" y="2456271"/>
              <a:ext cx="300734" cy="357398"/>
            </a:xfrm>
            <a:custGeom>
              <a:avLst/>
              <a:gdLst>
                <a:gd name="connsiteX0" fmla="*/ 0 w 300734"/>
                <a:gd name="connsiteY0" fmla="*/ 123791 h 357398"/>
                <a:gd name="connsiteX1" fmla="*/ 40702 w 300734"/>
                <a:gd name="connsiteY1" fmla="*/ 280067 h 357398"/>
                <a:gd name="connsiteX2" fmla="*/ 144738 w 300734"/>
                <a:gd name="connsiteY2" fmla="*/ 347053 h 357398"/>
                <a:gd name="connsiteX3" fmla="*/ 278932 w 300734"/>
                <a:gd name="connsiteY3" fmla="*/ 209516 h 357398"/>
                <a:gd name="connsiteX4" fmla="*/ 168210 w 300734"/>
                <a:gd name="connsiteY4" fmla="*/ 12279 h 357398"/>
                <a:gd name="connsiteX5" fmla="*/ 0 w 300734"/>
                <a:gd name="connsiteY5" fmla="*/ 123791 h 357398"/>
                <a:gd name="connsiteX6" fmla="*/ 0 w 300734"/>
                <a:gd name="connsiteY6" fmla="*/ 123791 h 35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734" h="357398">
                  <a:moveTo>
                    <a:pt x="0" y="123791"/>
                  </a:moveTo>
                  <a:cubicBezTo>
                    <a:pt x="0" y="123791"/>
                    <a:pt x="25855" y="232147"/>
                    <a:pt x="40702" y="280067"/>
                  </a:cubicBezTo>
                  <a:cubicBezTo>
                    <a:pt x="55550" y="327987"/>
                    <a:pt x="92120" y="379971"/>
                    <a:pt x="144738" y="347053"/>
                  </a:cubicBezTo>
                  <a:cubicBezTo>
                    <a:pt x="197356" y="314134"/>
                    <a:pt x="254363" y="258790"/>
                    <a:pt x="278932" y="209516"/>
                  </a:cubicBezTo>
                  <a:cubicBezTo>
                    <a:pt x="312777" y="141621"/>
                    <a:pt x="327144" y="-50025"/>
                    <a:pt x="168210" y="12279"/>
                  </a:cubicBezTo>
                  <a:cubicBezTo>
                    <a:pt x="9276" y="74584"/>
                    <a:pt x="0" y="123791"/>
                    <a:pt x="0" y="123791"/>
                  </a:cubicBezTo>
                  <a:lnTo>
                    <a:pt x="0" y="123791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9AA92223-3AE9-4148-905D-D584CB0D17ED}"/>
                </a:ext>
              </a:extLst>
            </p:cNvPr>
            <p:cNvSpPr/>
            <p:nvPr/>
          </p:nvSpPr>
          <p:spPr>
            <a:xfrm>
              <a:off x="5013038" y="2354389"/>
              <a:ext cx="360413" cy="341873"/>
            </a:xfrm>
            <a:custGeom>
              <a:avLst/>
              <a:gdLst>
                <a:gd name="connsiteX0" fmla="*/ 273039 w 360413"/>
                <a:gd name="connsiteY0" fmla="*/ 216586 h 341873"/>
                <a:gd name="connsiteX1" fmla="*/ 270878 w 360413"/>
                <a:gd name="connsiteY1" fmla="*/ 219003 h 341873"/>
                <a:gd name="connsiteX2" fmla="*/ 268204 w 360413"/>
                <a:gd name="connsiteY2" fmla="*/ 224610 h 341873"/>
                <a:gd name="connsiteX3" fmla="*/ 264140 w 360413"/>
                <a:gd name="connsiteY3" fmla="*/ 244069 h 341873"/>
                <a:gd name="connsiteX4" fmla="*/ 262597 w 360413"/>
                <a:gd name="connsiteY4" fmla="*/ 282628 h 341873"/>
                <a:gd name="connsiteX5" fmla="*/ 255842 w 360413"/>
                <a:gd name="connsiteY5" fmla="*/ 293378 h 341873"/>
                <a:gd name="connsiteX6" fmla="*/ 241612 w 360413"/>
                <a:gd name="connsiteY6" fmla="*/ 269512 h 341873"/>
                <a:gd name="connsiteX7" fmla="*/ 226833 w 360413"/>
                <a:gd name="connsiteY7" fmla="*/ 210722 h 341873"/>
                <a:gd name="connsiteX8" fmla="*/ 212654 w 360413"/>
                <a:gd name="connsiteY8" fmla="*/ 193114 h 341873"/>
                <a:gd name="connsiteX9" fmla="*/ 186902 w 360413"/>
                <a:gd name="connsiteY9" fmla="*/ 201052 h 341873"/>
                <a:gd name="connsiteX10" fmla="*/ 141399 w 360413"/>
                <a:gd name="connsiteY10" fmla="*/ 225810 h 341873"/>
                <a:gd name="connsiteX11" fmla="*/ 3091 w 360413"/>
                <a:gd name="connsiteY11" fmla="*/ 185742 h 341873"/>
                <a:gd name="connsiteX12" fmla="*/ 13909 w 360413"/>
                <a:gd name="connsiteY12" fmla="*/ 101886 h 341873"/>
                <a:gd name="connsiteX13" fmla="*/ 86570 w 360413"/>
                <a:gd name="connsiteY13" fmla="*/ 25916 h 341873"/>
                <a:gd name="connsiteX14" fmla="*/ 343453 w 360413"/>
                <a:gd name="connsiteY14" fmla="*/ 103772 h 341873"/>
                <a:gd name="connsiteX15" fmla="*/ 331709 w 360413"/>
                <a:gd name="connsiteY15" fmla="*/ 309272 h 341873"/>
                <a:gd name="connsiteX16" fmla="*/ 296596 w 360413"/>
                <a:gd name="connsiteY16" fmla="*/ 341693 h 341873"/>
                <a:gd name="connsiteX17" fmla="*/ 296990 w 360413"/>
                <a:gd name="connsiteY17" fmla="*/ 315341 h 341873"/>
                <a:gd name="connsiteX18" fmla="*/ 319364 w 360413"/>
                <a:gd name="connsiteY18" fmla="*/ 238274 h 341873"/>
                <a:gd name="connsiteX19" fmla="*/ 304705 w 360413"/>
                <a:gd name="connsiteY19" fmla="*/ 211734 h 341873"/>
                <a:gd name="connsiteX20" fmla="*/ 269267 w 360413"/>
                <a:gd name="connsiteY20" fmla="*/ 222278 h 34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413" h="341873">
                  <a:moveTo>
                    <a:pt x="273039" y="216586"/>
                  </a:moveTo>
                  <a:cubicBezTo>
                    <a:pt x="274118" y="216620"/>
                    <a:pt x="271444" y="218095"/>
                    <a:pt x="270878" y="219003"/>
                  </a:cubicBezTo>
                  <a:cubicBezTo>
                    <a:pt x="269815" y="220752"/>
                    <a:pt x="268992" y="222724"/>
                    <a:pt x="268204" y="224610"/>
                  </a:cubicBezTo>
                  <a:cubicBezTo>
                    <a:pt x="265649" y="230782"/>
                    <a:pt x="264792" y="237468"/>
                    <a:pt x="264140" y="244069"/>
                  </a:cubicBezTo>
                  <a:cubicBezTo>
                    <a:pt x="262888" y="256859"/>
                    <a:pt x="264706" y="269941"/>
                    <a:pt x="262597" y="282628"/>
                  </a:cubicBezTo>
                  <a:cubicBezTo>
                    <a:pt x="262031" y="285972"/>
                    <a:pt x="260831" y="294030"/>
                    <a:pt x="255842" y="293378"/>
                  </a:cubicBezTo>
                  <a:cubicBezTo>
                    <a:pt x="247509" y="292298"/>
                    <a:pt x="243481" y="275565"/>
                    <a:pt x="241612" y="269512"/>
                  </a:cubicBezTo>
                  <a:cubicBezTo>
                    <a:pt x="235628" y="250241"/>
                    <a:pt x="234479" y="229462"/>
                    <a:pt x="226833" y="210722"/>
                  </a:cubicBezTo>
                  <a:cubicBezTo>
                    <a:pt x="224210" y="204293"/>
                    <a:pt x="220009" y="195206"/>
                    <a:pt x="212654" y="193114"/>
                  </a:cubicBezTo>
                  <a:cubicBezTo>
                    <a:pt x="203858" y="190611"/>
                    <a:pt x="194000" y="196612"/>
                    <a:pt x="186902" y="201052"/>
                  </a:cubicBezTo>
                  <a:cubicBezTo>
                    <a:pt x="172089" y="210345"/>
                    <a:pt x="158167" y="220169"/>
                    <a:pt x="141399" y="225810"/>
                  </a:cubicBezTo>
                  <a:cubicBezTo>
                    <a:pt x="94027" y="241738"/>
                    <a:pt x="14046" y="237177"/>
                    <a:pt x="3091" y="185742"/>
                  </a:cubicBezTo>
                  <a:cubicBezTo>
                    <a:pt x="-1916" y="162202"/>
                    <a:pt x="-2447" y="111521"/>
                    <a:pt x="13909" y="101886"/>
                  </a:cubicBezTo>
                  <a:cubicBezTo>
                    <a:pt x="39524" y="86798"/>
                    <a:pt x="59292" y="38621"/>
                    <a:pt x="86570" y="25916"/>
                  </a:cubicBezTo>
                  <a:cubicBezTo>
                    <a:pt x="200567" y="-27233"/>
                    <a:pt x="296664" y="2650"/>
                    <a:pt x="343453" y="103772"/>
                  </a:cubicBezTo>
                  <a:cubicBezTo>
                    <a:pt x="370302" y="161808"/>
                    <a:pt x="364456" y="244532"/>
                    <a:pt x="331709" y="309272"/>
                  </a:cubicBezTo>
                  <a:cubicBezTo>
                    <a:pt x="324937" y="322662"/>
                    <a:pt x="312318" y="338813"/>
                    <a:pt x="296596" y="341693"/>
                  </a:cubicBezTo>
                  <a:cubicBezTo>
                    <a:pt x="283908" y="344024"/>
                    <a:pt x="293784" y="323228"/>
                    <a:pt x="296990" y="315341"/>
                  </a:cubicBezTo>
                  <a:cubicBezTo>
                    <a:pt x="306608" y="291749"/>
                    <a:pt x="320942" y="265209"/>
                    <a:pt x="319364" y="238274"/>
                  </a:cubicBezTo>
                  <a:cubicBezTo>
                    <a:pt x="318593" y="225227"/>
                    <a:pt x="316518" y="217752"/>
                    <a:pt x="304705" y="211734"/>
                  </a:cubicBezTo>
                  <a:cubicBezTo>
                    <a:pt x="293270" y="205887"/>
                    <a:pt x="274427" y="209111"/>
                    <a:pt x="269267" y="22227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46A9E30-F179-4D06-BBDE-D6EDE056C80D}"/>
                </a:ext>
              </a:extLst>
            </p:cNvPr>
            <p:cNvSpPr/>
            <p:nvPr/>
          </p:nvSpPr>
          <p:spPr>
            <a:xfrm>
              <a:off x="5339340" y="2895937"/>
              <a:ext cx="245900" cy="535109"/>
            </a:xfrm>
            <a:custGeom>
              <a:avLst/>
              <a:gdLst>
                <a:gd name="connsiteX0" fmla="*/ 4481 w 245900"/>
                <a:gd name="connsiteY0" fmla="*/ 159744 h 535109"/>
                <a:gd name="connsiteX1" fmla="*/ 71878 w 245900"/>
                <a:gd name="connsiteY1" fmla="*/ 741 h 535109"/>
                <a:gd name="connsiteX2" fmla="*/ 245900 w 245900"/>
                <a:gd name="connsiteY2" fmla="*/ 482996 h 535109"/>
                <a:gd name="connsiteX3" fmla="*/ 68552 w 245900"/>
                <a:gd name="connsiteY3" fmla="*/ 430738 h 535109"/>
                <a:gd name="connsiteX4" fmla="*/ 4481 w 245900"/>
                <a:gd name="connsiteY4" fmla="*/ 159744 h 535109"/>
                <a:gd name="connsiteX5" fmla="*/ 4481 w 245900"/>
                <a:gd name="connsiteY5" fmla="*/ 159744 h 53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900" h="535109">
                  <a:moveTo>
                    <a:pt x="4481" y="159744"/>
                  </a:moveTo>
                  <a:cubicBezTo>
                    <a:pt x="4481" y="159744"/>
                    <a:pt x="-25968" y="16035"/>
                    <a:pt x="71878" y="741"/>
                  </a:cubicBezTo>
                  <a:cubicBezTo>
                    <a:pt x="169708" y="-14552"/>
                    <a:pt x="223577" y="208762"/>
                    <a:pt x="245900" y="482996"/>
                  </a:cubicBezTo>
                  <a:cubicBezTo>
                    <a:pt x="245900" y="482996"/>
                    <a:pt x="126091" y="629740"/>
                    <a:pt x="68552" y="430738"/>
                  </a:cubicBezTo>
                  <a:cubicBezTo>
                    <a:pt x="11014" y="231736"/>
                    <a:pt x="4481" y="159744"/>
                    <a:pt x="4481" y="159744"/>
                  </a:cubicBezTo>
                  <a:lnTo>
                    <a:pt x="4481" y="159744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29466F0-ADDD-4A86-AEC6-55E99C8596D4}"/>
                </a:ext>
              </a:extLst>
            </p:cNvPr>
            <p:cNvSpPr/>
            <p:nvPr/>
          </p:nvSpPr>
          <p:spPr>
            <a:xfrm>
              <a:off x="5397450" y="3289985"/>
              <a:ext cx="186768" cy="461619"/>
            </a:xfrm>
            <a:custGeom>
              <a:avLst/>
              <a:gdLst>
                <a:gd name="connsiteX0" fmla="*/ 0 w 186768"/>
                <a:gd name="connsiteY0" fmla="*/ 440249 h 461619"/>
                <a:gd name="connsiteX1" fmla="*/ 37616 w 186768"/>
                <a:gd name="connsiteY1" fmla="*/ 53543 h 461619"/>
                <a:gd name="connsiteX2" fmla="*/ 148630 w 186768"/>
                <a:gd name="connsiteY2" fmla="*/ 7423 h 461619"/>
                <a:gd name="connsiteX3" fmla="*/ 186606 w 186768"/>
                <a:gd name="connsiteY3" fmla="*/ 108424 h 461619"/>
                <a:gd name="connsiteX4" fmla="*/ 167575 w 186768"/>
                <a:gd name="connsiteY4" fmla="*/ 435071 h 461619"/>
                <a:gd name="connsiteX5" fmla="*/ 0 w 186768"/>
                <a:gd name="connsiteY5" fmla="*/ 440249 h 461619"/>
                <a:gd name="connsiteX6" fmla="*/ 0 w 186768"/>
                <a:gd name="connsiteY6" fmla="*/ 440249 h 46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768" h="461619">
                  <a:moveTo>
                    <a:pt x="0" y="440249"/>
                  </a:moveTo>
                  <a:cubicBezTo>
                    <a:pt x="0" y="440249"/>
                    <a:pt x="10356" y="112265"/>
                    <a:pt x="37616" y="53543"/>
                  </a:cubicBezTo>
                  <a:cubicBezTo>
                    <a:pt x="64860" y="-5178"/>
                    <a:pt x="119758" y="-6773"/>
                    <a:pt x="148630" y="7423"/>
                  </a:cubicBezTo>
                  <a:cubicBezTo>
                    <a:pt x="177502" y="21619"/>
                    <a:pt x="188252" y="54538"/>
                    <a:pt x="186606" y="108424"/>
                  </a:cubicBezTo>
                  <a:cubicBezTo>
                    <a:pt x="184960" y="162311"/>
                    <a:pt x="167575" y="435071"/>
                    <a:pt x="167575" y="435071"/>
                  </a:cubicBezTo>
                  <a:cubicBezTo>
                    <a:pt x="167575" y="435071"/>
                    <a:pt x="39605" y="491187"/>
                    <a:pt x="0" y="440249"/>
                  </a:cubicBezTo>
                  <a:lnTo>
                    <a:pt x="0" y="440249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E3883E6-3FA9-4944-A7B9-5ABEC3479A34}"/>
                </a:ext>
              </a:extLst>
            </p:cNvPr>
            <p:cNvSpPr/>
            <p:nvPr/>
          </p:nvSpPr>
          <p:spPr>
            <a:xfrm>
              <a:off x="5151869" y="2794992"/>
              <a:ext cx="166713" cy="363782"/>
            </a:xfrm>
            <a:custGeom>
              <a:avLst/>
              <a:gdLst>
                <a:gd name="connsiteX0" fmla="*/ 166714 w 166713"/>
                <a:gd name="connsiteY0" fmla="*/ 0 h 363782"/>
                <a:gd name="connsiteX1" fmla="*/ 5225 w 166713"/>
                <a:gd name="connsiteY1" fmla="*/ 363783 h 363782"/>
                <a:gd name="connsiteX2" fmla="*/ 36875 w 166713"/>
                <a:gd name="connsiteY2" fmla="*/ 2520 h 363782"/>
                <a:gd name="connsiteX3" fmla="*/ 69913 w 166713"/>
                <a:gd name="connsiteY3" fmla="*/ 70414 h 363782"/>
                <a:gd name="connsiteX4" fmla="*/ 166714 w 166713"/>
                <a:gd name="connsiteY4" fmla="*/ 0 h 363782"/>
                <a:gd name="connsiteX5" fmla="*/ 166714 w 166713"/>
                <a:gd name="connsiteY5" fmla="*/ 0 h 36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713" h="363782">
                  <a:moveTo>
                    <a:pt x="166714" y="0"/>
                  </a:moveTo>
                  <a:cubicBezTo>
                    <a:pt x="166714" y="0"/>
                    <a:pt x="44470" y="315862"/>
                    <a:pt x="5225" y="363783"/>
                  </a:cubicBezTo>
                  <a:cubicBezTo>
                    <a:pt x="5225" y="363783"/>
                    <a:pt x="-19001" y="120735"/>
                    <a:pt x="36875" y="2520"/>
                  </a:cubicBezTo>
                  <a:cubicBezTo>
                    <a:pt x="36875" y="2520"/>
                    <a:pt x="36257" y="70500"/>
                    <a:pt x="69913" y="70414"/>
                  </a:cubicBezTo>
                  <a:cubicBezTo>
                    <a:pt x="117302" y="70277"/>
                    <a:pt x="166714" y="0"/>
                    <a:pt x="166714" y="0"/>
                  </a:cubicBezTo>
                  <a:lnTo>
                    <a:pt x="166714" y="0"/>
                  </a:lnTo>
                  <a:close/>
                </a:path>
              </a:pathLst>
            </a:custGeom>
            <a:solidFill>
              <a:srgbClr val="C3D8E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C5B3CBC4-A7B4-4C0A-9E7F-C2EC004A0498}"/>
                </a:ext>
              </a:extLst>
            </p:cNvPr>
            <p:cNvSpPr/>
            <p:nvPr/>
          </p:nvSpPr>
          <p:spPr>
            <a:xfrm>
              <a:off x="5144853" y="2882808"/>
              <a:ext cx="90371" cy="275965"/>
            </a:xfrm>
            <a:custGeom>
              <a:avLst/>
              <a:gdLst>
                <a:gd name="connsiteX0" fmla="*/ 90371 w 90371"/>
                <a:gd name="connsiteY0" fmla="*/ 35404 h 275965"/>
                <a:gd name="connsiteX1" fmla="*/ 72986 w 90371"/>
                <a:gd name="connsiteY1" fmla="*/ 0 h 275965"/>
                <a:gd name="connsiteX2" fmla="*/ 42863 w 90371"/>
                <a:gd name="connsiteY2" fmla="*/ 26180 h 275965"/>
                <a:gd name="connsiteX3" fmla="*/ 48966 w 90371"/>
                <a:gd name="connsiteY3" fmla="*/ 53098 h 275965"/>
                <a:gd name="connsiteX4" fmla="*/ 0 w 90371"/>
                <a:gd name="connsiteY4" fmla="*/ 203803 h 275965"/>
                <a:gd name="connsiteX5" fmla="*/ 12242 w 90371"/>
                <a:gd name="connsiteY5" fmla="*/ 275966 h 275965"/>
                <a:gd name="connsiteX6" fmla="*/ 51092 w 90371"/>
                <a:gd name="connsiteY6" fmla="*/ 218119 h 275965"/>
                <a:gd name="connsiteX7" fmla="*/ 68254 w 90371"/>
                <a:gd name="connsiteY7" fmla="*/ 56699 h 275965"/>
                <a:gd name="connsiteX8" fmla="*/ 90371 w 90371"/>
                <a:gd name="connsiteY8" fmla="*/ 35404 h 27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71" h="275965">
                  <a:moveTo>
                    <a:pt x="90371" y="35404"/>
                  </a:moveTo>
                  <a:lnTo>
                    <a:pt x="72986" y="0"/>
                  </a:lnTo>
                  <a:lnTo>
                    <a:pt x="42863" y="26180"/>
                  </a:lnTo>
                  <a:lnTo>
                    <a:pt x="48966" y="53098"/>
                  </a:lnTo>
                  <a:lnTo>
                    <a:pt x="0" y="203803"/>
                  </a:lnTo>
                  <a:lnTo>
                    <a:pt x="12242" y="275966"/>
                  </a:lnTo>
                  <a:lnTo>
                    <a:pt x="51092" y="218119"/>
                  </a:lnTo>
                  <a:lnTo>
                    <a:pt x="68254" y="56699"/>
                  </a:lnTo>
                  <a:lnTo>
                    <a:pt x="90371" y="35404"/>
                  </a:lnTo>
                  <a:close/>
                </a:path>
              </a:pathLst>
            </a:custGeom>
            <a:solidFill>
              <a:srgbClr val="1B1A1A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77A7DDB-165C-4D43-9B01-98757BFE0F2A}"/>
                </a:ext>
              </a:extLst>
            </p:cNvPr>
            <p:cNvSpPr/>
            <p:nvPr/>
          </p:nvSpPr>
          <p:spPr>
            <a:xfrm>
              <a:off x="5157095" y="2784756"/>
              <a:ext cx="188320" cy="374000"/>
            </a:xfrm>
            <a:custGeom>
              <a:avLst/>
              <a:gdLst>
                <a:gd name="connsiteX0" fmla="*/ 161592 w 188320"/>
                <a:gd name="connsiteY0" fmla="*/ 0 h 374000"/>
                <a:gd name="connsiteX1" fmla="*/ 150962 w 188320"/>
                <a:gd name="connsiteY1" fmla="*/ 34239 h 374000"/>
                <a:gd name="connsiteX2" fmla="*/ 0 w 188320"/>
                <a:gd name="connsiteY2" fmla="*/ 374001 h 374000"/>
                <a:gd name="connsiteX3" fmla="*/ 168021 w 188320"/>
                <a:gd name="connsiteY3" fmla="*/ 144824 h 374000"/>
                <a:gd name="connsiteX4" fmla="*/ 138223 w 188320"/>
                <a:gd name="connsiteY4" fmla="*/ 107448 h 374000"/>
                <a:gd name="connsiteX5" fmla="*/ 167764 w 188320"/>
                <a:gd name="connsiteY5" fmla="*/ 101258 h 374000"/>
                <a:gd name="connsiteX6" fmla="*/ 188320 w 188320"/>
                <a:gd name="connsiteY6" fmla="*/ 14727 h 374000"/>
                <a:gd name="connsiteX7" fmla="*/ 161592 w 188320"/>
                <a:gd name="connsiteY7" fmla="*/ 0 h 374000"/>
                <a:gd name="connsiteX8" fmla="*/ 161592 w 188320"/>
                <a:gd name="connsiteY8" fmla="*/ 0 h 37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320" h="374000">
                  <a:moveTo>
                    <a:pt x="161592" y="0"/>
                  </a:moveTo>
                  <a:cubicBezTo>
                    <a:pt x="161592" y="0"/>
                    <a:pt x="165947" y="9533"/>
                    <a:pt x="150962" y="34239"/>
                  </a:cubicBezTo>
                  <a:cubicBezTo>
                    <a:pt x="123084" y="80204"/>
                    <a:pt x="0" y="374001"/>
                    <a:pt x="0" y="374001"/>
                  </a:cubicBezTo>
                  <a:lnTo>
                    <a:pt x="168021" y="144824"/>
                  </a:lnTo>
                  <a:lnTo>
                    <a:pt x="138223" y="107448"/>
                  </a:lnTo>
                  <a:lnTo>
                    <a:pt x="167764" y="101258"/>
                  </a:lnTo>
                  <a:cubicBezTo>
                    <a:pt x="174502" y="73192"/>
                    <a:pt x="179405" y="53955"/>
                    <a:pt x="188320" y="14727"/>
                  </a:cubicBezTo>
                  <a:cubicBezTo>
                    <a:pt x="183863" y="11830"/>
                    <a:pt x="170695" y="4869"/>
                    <a:pt x="161592" y="0"/>
                  </a:cubicBezTo>
                  <a:lnTo>
                    <a:pt x="161592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1B44508-B6D4-4E2E-A0B1-5063352D0F3C}"/>
                </a:ext>
              </a:extLst>
            </p:cNvPr>
            <p:cNvSpPr/>
            <p:nvPr/>
          </p:nvSpPr>
          <p:spPr>
            <a:xfrm>
              <a:off x="5130108" y="2799826"/>
              <a:ext cx="57607" cy="358947"/>
            </a:xfrm>
            <a:custGeom>
              <a:avLst/>
              <a:gdLst>
                <a:gd name="connsiteX0" fmla="*/ 57608 w 57607"/>
                <a:gd name="connsiteY0" fmla="*/ 0 h 358947"/>
                <a:gd name="connsiteX1" fmla="*/ 26987 w 57607"/>
                <a:gd name="connsiteY1" fmla="*/ 358948 h 358947"/>
                <a:gd name="connsiteX2" fmla="*/ 2487 w 57607"/>
                <a:gd name="connsiteY2" fmla="*/ 103899 h 358947"/>
                <a:gd name="connsiteX3" fmla="*/ 27947 w 57607"/>
                <a:gd name="connsiteY3" fmla="*/ 86308 h 358947"/>
                <a:gd name="connsiteX4" fmla="*/ 2487 w 57607"/>
                <a:gd name="connsiteY4" fmla="*/ 66180 h 358947"/>
                <a:gd name="connsiteX5" fmla="*/ 17643 w 57607"/>
                <a:gd name="connsiteY5" fmla="*/ 13802 h 358947"/>
                <a:gd name="connsiteX6" fmla="*/ 34530 w 57607"/>
                <a:gd name="connsiteY6" fmla="*/ 10784 h 358947"/>
                <a:gd name="connsiteX7" fmla="*/ 57608 w 57607"/>
                <a:gd name="connsiteY7" fmla="*/ 0 h 358947"/>
                <a:gd name="connsiteX8" fmla="*/ 57608 w 57607"/>
                <a:gd name="connsiteY8" fmla="*/ 0 h 35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7" h="358947">
                  <a:moveTo>
                    <a:pt x="57608" y="0"/>
                  </a:moveTo>
                  <a:cubicBezTo>
                    <a:pt x="57608" y="0"/>
                    <a:pt x="10133" y="213387"/>
                    <a:pt x="26987" y="358948"/>
                  </a:cubicBezTo>
                  <a:cubicBezTo>
                    <a:pt x="26987" y="358948"/>
                    <a:pt x="-9721" y="265422"/>
                    <a:pt x="2487" y="103899"/>
                  </a:cubicBezTo>
                  <a:lnTo>
                    <a:pt x="27947" y="86308"/>
                  </a:lnTo>
                  <a:lnTo>
                    <a:pt x="2487" y="66180"/>
                  </a:lnTo>
                  <a:cubicBezTo>
                    <a:pt x="2487" y="66180"/>
                    <a:pt x="7579" y="37496"/>
                    <a:pt x="17643" y="13802"/>
                  </a:cubicBezTo>
                  <a:cubicBezTo>
                    <a:pt x="25855" y="13390"/>
                    <a:pt x="29473" y="12602"/>
                    <a:pt x="34530" y="10784"/>
                  </a:cubicBezTo>
                  <a:cubicBezTo>
                    <a:pt x="46738" y="6429"/>
                    <a:pt x="57608" y="0"/>
                    <a:pt x="57608" y="0"/>
                  </a:cubicBezTo>
                  <a:lnTo>
                    <a:pt x="57608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E87361E-38CD-424D-9681-6C1895A02E8D}"/>
                </a:ext>
              </a:extLst>
            </p:cNvPr>
            <p:cNvSpPr/>
            <p:nvPr/>
          </p:nvSpPr>
          <p:spPr>
            <a:xfrm>
              <a:off x="2884996" y="5041728"/>
              <a:ext cx="359208" cy="163198"/>
            </a:xfrm>
            <a:custGeom>
              <a:avLst/>
              <a:gdLst>
                <a:gd name="connsiteX0" fmla="*/ 8564 w 359208"/>
                <a:gd name="connsiteY0" fmla="*/ 61443 h 163198"/>
                <a:gd name="connsiteX1" fmla="*/ 14119 w 359208"/>
                <a:gd name="connsiteY1" fmla="*/ 143516 h 163198"/>
                <a:gd name="connsiteX2" fmla="*/ 142656 w 359208"/>
                <a:gd name="connsiteY2" fmla="*/ 147871 h 163198"/>
                <a:gd name="connsiteX3" fmla="*/ 345292 w 359208"/>
                <a:gd name="connsiteY3" fmla="*/ 77851 h 163198"/>
                <a:gd name="connsiteX4" fmla="*/ 292640 w 359208"/>
                <a:gd name="connsiteY4" fmla="*/ 6373 h 163198"/>
                <a:gd name="connsiteX5" fmla="*/ 159938 w 359208"/>
                <a:gd name="connsiteY5" fmla="*/ 13 h 163198"/>
                <a:gd name="connsiteX6" fmla="*/ 8564 w 359208"/>
                <a:gd name="connsiteY6" fmla="*/ 61443 h 163198"/>
                <a:gd name="connsiteX7" fmla="*/ 8564 w 359208"/>
                <a:gd name="connsiteY7" fmla="*/ 61443 h 16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208" h="163198">
                  <a:moveTo>
                    <a:pt x="8564" y="61443"/>
                  </a:moveTo>
                  <a:cubicBezTo>
                    <a:pt x="8564" y="61443"/>
                    <a:pt x="-13998" y="113736"/>
                    <a:pt x="14119" y="143516"/>
                  </a:cubicBezTo>
                  <a:cubicBezTo>
                    <a:pt x="42254" y="173297"/>
                    <a:pt x="94958" y="164673"/>
                    <a:pt x="142656" y="147871"/>
                  </a:cubicBezTo>
                  <a:cubicBezTo>
                    <a:pt x="190370" y="131069"/>
                    <a:pt x="294818" y="121622"/>
                    <a:pt x="345292" y="77851"/>
                  </a:cubicBezTo>
                  <a:cubicBezTo>
                    <a:pt x="395784" y="34080"/>
                    <a:pt x="292640" y="6373"/>
                    <a:pt x="292640" y="6373"/>
                  </a:cubicBezTo>
                  <a:cubicBezTo>
                    <a:pt x="292640" y="6373"/>
                    <a:pt x="204840" y="-330"/>
                    <a:pt x="159938" y="13"/>
                  </a:cubicBezTo>
                  <a:lnTo>
                    <a:pt x="8564" y="61443"/>
                  </a:lnTo>
                  <a:lnTo>
                    <a:pt x="8564" y="61443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64F0000-204F-442B-B507-4F9D0FBEBDDE}"/>
                </a:ext>
              </a:extLst>
            </p:cNvPr>
            <p:cNvSpPr/>
            <p:nvPr/>
          </p:nvSpPr>
          <p:spPr>
            <a:xfrm>
              <a:off x="2609193" y="4357135"/>
              <a:ext cx="446250" cy="761465"/>
            </a:xfrm>
            <a:custGeom>
              <a:avLst/>
              <a:gdLst>
                <a:gd name="connsiteX0" fmla="*/ 0 w 446250"/>
                <a:gd name="connsiteY0" fmla="*/ 68415 h 761465"/>
                <a:gd name="connsiteX1" fmla="*/ 186195 w 446250"/>
                <a:gd name="connsiteY1" fmla="*/ 6418 h 761465"/>
                <a:gd name="connsiteX2" fmla="*/ 446250 w 446250"/>
                <a:gd name="connsiteY2" fmla="*/ 690315 h 761465"/>
                <a:gd name="connsiteX3" fmla="*/ 282550 w 446250"/>
                <a:gd name="connsiteY3" fmla="*/ 743687 h 761465"/>
                <a:gd name="connsiteX4" fmla="*/ 0 w 446250"/>
                <a:gd name="connsiteY4" fmla="*/ 68415 h 761465"/>
                <a:gd name="connsiteX5" fmla="*/ 0 w 446250"/>
                <a:gd name="connsiteY5" fmla="*/ 68415 h 76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250" h="761465">
                  <a:moveTo>
                    <a:pt x="0" y="68415"/>
                  </a:moveTo>
                  <a:cubicBezTo>
                    <a:pt x="0" y="68415"/>
                    <a:pt x="140692" y="-24872"/>
                    <a:pt x="186195" y="6418"/>
                  </a:cubicBezTo>
                  <a:cubicBezTo>
                    <a:pt x="186195" y="6418"/>
                    <a:pt x="412046" y="622558"/>
                    <a:pt x="446250" y="690315"/>
                  </a:cubicBezTo>
                  <a:cubicBezTo>
                    <a:pt x="446250" y="690315"/>
                    <a:pt x="381356" y="804347"/>
                    <a:pt x="282550" y="743687"/>
                  </a:cubicBezTo>
                  <a:lnTo>
                    <a:pt x="0" y="68415"/>
                  </a:lnTo>
                  <a:lnTo>
                    <a:pt x="0" y="68415"/>
                  </a:lnTo>
                  <a:close/>
                </a:path>
              </a:pathLst>
            </a:custGeom>
            <a:solidFill>
              <a:srgbClr val="26262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A826AD6-0DE1-4E76-BF36-BB9FC2DEF231}"/>
                </a:ext>
              </a:extLst>
            </p:cNvPr>
            <p:cNvSpPr/>
            <p:nvPr/>
          </p:nvSpPr>
          <p:spPr>
            <a:xfrm>
              <a:off x="3240045" y="5373701"/>
              <a:ext cx="368409" cy="164632"/>
            </a:xfrm>
            <a:custGeom>
              <a:avLst/>
              <a:gdLst>
                <a:gd name="connsiteX0" fmla="*/ 8862 w 368409"/>
                <a:gd name="connsiteY0" fmla="*/ 42298 h 164632"/>
                <a:gd name="connsiteX1" fmla="*/ 15858 w 368409"/>
                <a:gd name="connsiteY1" fmla="*/ 154975 h 164632"/>
                <a:gd name="connsiteX2" fmla="*/ 216540 w 368409"/>
                <a:gd name="connsiteY2" fmla="*/ 131298 h 164632"/>
                <a:gd name="connsiteX3" fmla="*/ 368359 w 368409"/>
                <a:gd name="connsiteY3" fmla="*/ 54985 h 164632"/>
                <a:gd name="connsiteX4" fmla="*/ 338732 w 368409"/>
                <a:gd name="connsiteY4" fmla="*/ 190 h 164632"/>
                <a:gd name="connsiteX5" fmla="*/ 156224 w 368409"/>
                <a:gd name="connsiteY5" fmla="*/ 3293 h 164632"/>
                <a:gd name="connsiteX6" fmla="*/ 8862 w 368409"/>
                <a:gd name="connsiteY6" fmla="*/ 42298 h 164632"/>
                <a:gd name="connsiteX7" fmla="*/ 8862 w 368409"/>
                <a:gd name="connsiteY7" fmla="*/ 42298 h 16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409" h="164632">
                  <a:moveTo>
                    <a:pt x="8862" y="42298"/>
                  </a:moveTo>
                  <a:cubicBezTo>
                    <a:pt x="8862" y="42298"/>
                    <a:pt x="-15141" y="130218"/>
                    <a:pt x="15858" y="154975"/>
                  </a:cubicBezTo>
                  <a:cubicBezTo>
                    <a:pt x="46856" y="179732"/>
                    <a:pt x="124797" y="151409"/>
                    <a:pt x="216540" y="131298"/>
                  </a:cubicBezTo>
                  <a:cubicBezTo>
                    <a:pt x="308283" y="111187"/>
                    <a:pt x="370433" y="93527"/>
                    <a:pt x="368359" y="54985"/>
                  </a:cubicBezTo>
                  <a:cubicBezTo>
                    <a:pt x="366284" y="16443"/>
                    <a:pt x="368822" y="-2107"/>
                    <a:pt x="338732" y="190"/>
                  </a:cubicBezTo>
                  <a:cubicBezTo>
                    <a:pt x="308643" y="2488"/>
                    <a:pt x="173386" y="13854"/>
                    <a:pt x="156224" y="3293"/>
                  </a:cubicBezTo>
                  <a:lnTo>
                    <a:pt x="8862" y="42298"/>
                  </a:lnTo>
                  <a:lnTo>
                    <a:pt x="8862" y="42298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15BD4CF-A8D1-45B6-9CF2-E7CBDC9D4613}"/>
                </a:ext>
              </a:extLst>
            </p:cNvPr>
            <p:cNvSpPr/>
            <p:nvPr/>
          </p:nvSpPr>
          <p:spPr>
            <a:xfrm>
              <a:off x="2536721" y="4551651"/>
              <a:ext cx="879487" cy="892415"/>
            </a:xfrm>
            <a:custGeom>
              <a:avLst/>
              <a:gdLst>
                <a:gd name="connsiteX0" fmla="*/ 121901 w 879487"/>
                <a:gd name="connsiteY0" fmla="*/ 0 h 892415"/>
                <a:gd name="connsiteX1" fmla="*/ 380516 w 879487"/>
                <a:gd name="connsiteY1" fmla="*/ 27792 h 892415"/>
                <a:gd name="connsiteX2" fmla="*/ 704574 w 879487"/>
                <a:gd name="connsiteY2" fmla="*/ 40188 h 892415"/>
                <a:gd name="connsiteX3" fmla="*/ 753866 w 879487"/>
                <a:gd name="connsiteY3" fmla="*/ 119826 h 892415"/>
                <a:gd name="connsiteX4" fmla="*/ 879487 w 879487"/>
                <a:gd name="connsiteY4" fmla="*/ 827641 h 892415"/>
                <a:gd name="connsiteX5" fmla="*/ 710849 w 879487"/>
                <a:gd name="connsiteY5" fmla="*/ 878030 h 892415"/>
                <a:gd name="connsiteX6" fmla="*/ 571649 w 879487"/>
                <a:gd name="connsiteY6" fmla="*/ 297637 h 892415"/>
                <a:gd name="connsiteX7" fmla="*/ 72472 w 879487"/>
                <a:gd name="connsiteY7" fmla="*/ 389311 h 892415"/>
                <a:gd name="connsiteX8" fmla="*/ 0 w 879487"/>
                <a:gd name="connsiteY8" fmla="*/ 212958 h 892415"/>
                <a:gd name="connsiteX9" fmla="*/ 121901 w 879487"/>
                <a:gd name="connsiteY9" fmla="*/ 0 h 892415"/>
                <a:gd name="connsiteX10" fmla="*/ 121901 w 879487"/>
                <a:gd name="connsiteY10" fmla="*/ 0 h 89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9487" h="892415">
                  <a:moveTo>
                    <a:pt x="121901" y="0"/>
                  </a:moveTo>
                  <a:cubicBezTo>
                    <a:pt x="121901" y="0"/>
                    <a:pt x="277218" y="29763"/>
                    <a:pt x="380516" y="27792"/>
                  </a:cubicBezTo>
                  <a:cubicBezTo>
                    <a:pt x="483798" y="25820"/>
                    <a:pt x="653499" y="18070"/>
                    <a:pt x="704574" y="40188"/>
                  </a:cubicBezTo>
                  <a:cubicBezTo>
                    <a:pt x="755649" y="62305"/>
                    <a:pt x="749648" y="91588"/>
                    <a:pt x="753866" y="119826"/>
                  </a:cubicBezTo>
                  <a:cubicBezTo>
                    <a:pt x="758083" y="148064"/>
                    <a:pt x="825446" y="452045"/>
                    <a:pt x="879487" y="827641"/>
                  </a:cubicBezTo>
                  <a:cubicBezTo>
                    <a:pt x="879487" y="827641"/>
                    <a:pt x="814010" y="929139"/>
                    <a:pt x="710849" y="878030"/>
                  </a:cubicBezTo>
                  <a:cubicBezTo>
                    <a:pt x="710849" y="878030"/>
                    <a:pt x="564293" y="354370"/>
                    <a:pt x="571649" y="297637"/>
                  </a:cubicBezTo>
                  <a:cubicBezTo>
                    <a:pt x="571649" y="297637"/>
                    <a:pt x="161986" y="395192"/>
                    <a:pt x="72472" y="389311"/>
                  </a:cubicBezTo>
                  <a:lnTo>
                    <a:pt x="0" y="212958"/>
                  </a:lnTo>
                  <a:lnTo>
                    <a:pt x="121901" y="0"/>
                  </a:lnTo>
                  <a:lnTo>
                    <a:pt x="121901" y="0"/>
                  </a:lnTo>
                  <a:close/>
                </a:path>
              </a:pathLst>
            </a:custGeom>
            <a:solidFill>
              <a:srgbClr val="37363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3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2336828" y="3419216"/>
              <a:ext cx="300954" cy="446481"/>
              <a:chOff x="2336828" y="3419216"/>
              <a:chExt cx="300954" cy="446481"/>
            </a:xfrm>
          </p:grpSpPr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22DDBA1-1086-49B8-9B41-6DEE37230483}"/>
                  </a:ext>
                </a:extLst>
              </p:cNvPr>
              <p:cNvSpPr/>
              <p:nvPr/>
            </p:nvSpPr>
            <p:spPr>
              <a:xfrm>
                <a:off x="2336828" y="3419216"/>
                <a:ext cx="300954" cy="446481"/>
              </a:xfrm>
              <a:custGeom>
                <a:avLst/>
                <a:gdLst>
                  <a:gd name="connsiteX0" fmla="*/ 282875 w 300954"/>
                  <a:gd name="connsiteY0" fmla="*/ 47123 h 446481"/>
                  <a:gd name="connsiteX1" fmla="*/ 276995 w 300954"/>
                  <a:gd name="connsiteY1" fmla="*/ 304761 h 446481"/>
                  <a:gd name="connsiteX2" fmla="*/ 214021 w 300954"/>
                  <a:gd name="connsiteY2" fmla="*/ 351515 h 446481"/>
                  <a:gd name="connsiteX3" fmla="*/ 199671 w 300954"/>
                  <a:gd name="connsiteY3" fmla="*/ 446481 h 446481"/>
                  <a:gd name="connsiteX4" fmla="*/ 0 w 300954"/>
                  <a:gd name="connsiteY4" fmla="*/ 417523 h 446481"/>
                  <a:gd name="connsiteX5" fmla="*/ 35610 w 300954"/>
                  <a:gd name="connsiteY5" fmla="*/ 278495 h 446481"/>
                  <a:gd name="connsiteX6" fmla="*/ 282875 w 300954"/>
                  <a:gd name="connsiteY6" fmla="*/ 47123 h 446481"/>
                  <a:gd name="connsiteX7" fmla="*/ 282875 w 300954"/>
                  <a:gd name="connsiteY7" fmla="*/ 47123 h 446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4" h="446481">
                    <a:moveTo>
                      <a:pt x="282875" y="47123"/>
                    </a:moveTo>
                    <a:cubicBezTo>
                      <a:pt x="282875" y="47123"/>
                      <a:pt x="327229" y="108931"/>
                      <a:pt x="276995" y="304761"/>
                    </a:cubicBezTo>
                    <a:cubicBezTo>
                      <a:pt x="265096" y="351172"/>
                      <a:pt x="243562" y="363980"/>
                      <a:pt x="214021" y="351515"/>
                    </a:cubicBezTo>
                    <a:lnTo>
                      <a:pt x="199671" y="446481"/>
                    </a:lnTo>
                    <a:lnTo>
                      <a:pt x="0" y="417523"/>
                    </a:lnTo>
                    <a:lnTo>
                      <a:pt x="35610" y="278495"/>
                    </a:lnTo>
                    <a:cubicBezTo>
                      <a:pt x="35610" y="278477"/>
                      <a:pt x="-91469" y="-137152"/>
                      <a:pt x="282875" y="47123"/>
                    </a:cubicBezTo>
                    <a:lnTo>
                      <a:pt x="282875" y="47123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8F67E44-7247-48AE-B67D-FF605B53B0B7}"/>
                  </a:ext>
                </a:extLst>
              </p:cNvPr>
              <p:cNvSpPr/>
              <p:nvPr/>
            </p:nvSpPr>
            <p:spPr>
              <a:xfrm>
                <a:off x="2510276" y="3750048"/>
                <a:ext cx="80743" cy="111174"/>
              </a:xfrm>
              <a:custGeom>
                <a:avLst/>
                <a:gdLst>
                  <a:gd name="connsiteX0" fmla="*/ 43642 w 80743"/>
                  <a:gd name="connsiteY0" fmla="*/ 23015 h 111174"/>
                  <a:gd name="connsiteX1" fmla="*/ 35978 w 80743"/>
                  <a:gd name="connsiteY1" fmla="*/ 21643 h 111174"/>
                  <a:gd name="connsiteX2" fmla="*/ 18490 w 80743"/>
                  <a:gd name="connsiteY2" fmla="*/ 11167 h 111174"/>
                  <a:gd name="connsiteX3" fmla="*/ 625 w 80743"/>
                  <a:gd name="connsiteY3" fmla="*/ 297 h 111174"/>
                  <a:gd name="connsiteX4" fmla="*/ 1482 w 80743"/>
                  <a:gd name="connsiteY4" fmla="*/ 9058 h 111174"/>
                  <a:gd name="connsiteX5" fmla="*/ 10312 w 80743"/>
                  <a:gd name="connsiteY5" fmla="*/ 37331 h 111174"/>
                  <a:gd name="connsiteX6" fmla="*/ 40624 w 80743"/>
                  <a:gd name="connsiteY6" fmla="*/ 101093 h 111174"/>
                  <a:gd name="connsiteX7" fmla="*/ 80744 w 80743"/>
                  <a:gd name="connsiteY7" fmla="*/ 111174 h 11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43" h="111174">
                    <a:moveTo>
                      <a:pt x="43642" y="23015"/>
                    </a:moveTo>
                    <a:cubicBezTo>
                      <a:pt x="43144" y="22500"/>
                      <a:pt x="37127" y="22174"/>
                      <a:pt x="35978" y="21643"/>
                    </a:cubicBezTo>
                    <a:cubicBezTo>
                      <a:pt x="29874" y="18780"/>
                      <a:pt x="24096" y="14888"/>
                      <a:pt x="18490" y="11167"/>
                    </a:cubicBezTo>
                    <a:cubicBezTo>
                      <a:pt x="16570" y="9899"/>
                      <a:pt x="2614" y="-2017"/>
                      <a:pt x="625" y="297"/>
                    </a:cubicBezTo>
                    <a:cubicBezTo>
                      <a:pt x="-987" y="2183"/>
                      <a:pt x="968" y="7155"/>
                      <a:pt x="1482" y="9058"/>
                    </a:cubicBezTo>
                    <a:cubicBezTo>
                      <a:pt x="4122" y="18574"/>
                      <a:pt x="7414" y="27901"/>
                      <a:pt x="10312" y="37331"/>
                    </a:cubicBezTo>
                    <a:cubicBezTo>
                      <a:pt x="16827" y="58453"/>
                      <a:pt x="20325" y="88011"/>
                      <a:pt x="40624" y="101093"/>
                    </a:cubicBezTo>
                    <a:cubicBezTo>
                      <a:pt x="52043" y="108465"/>
                      <a:pt x="67559" y="109357"/>
                      <a:pt x="80744" y="111174"/>
                    </a:cubicBezTo>
                  </a:path>
                </a:pathLst>
              </a:custGeom>
              <a:solidFill>
                <a:srgbClr val="F3A9AD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61DC785-411B-46EF-B578-21714AC9BEFA}"/>
                </a:ext>
              </a:extLst>
            </p:cNvPr>
            <p:cNvSpPr/>
            <p:nvPr/>
          </p:nvSpPr>
          <p:spPr>
            <a:xfrm>
              <a:off x="2312218" y="3337762"/>
              <a:ext cx="362171" cy="353406"/>
            </a:xfrm>
            <a:custGeom>
              <a:avLst/>
              <a:gdLst>
                <a:gd name="connsiteX0" fmla="*/ 256119 w 362171"/>
                <a:gd name="connsiteY0" fmla="*/ 265719 h 353406"/>
                <a:gd name="connsiteX1" fmla="*/ 254233 w 362171"/>
                <a:gd name="connsiteY1" fmla="*/ 250838 h 353406"/>
                <a:gd name="connsiteX2" fmla="*/ 199883 w 362171"/>
                <a:gd name="connsiteY2" fmla="*/ 235201 h 353406"/>
                <a:gd name="connsiteX3" fmla="*/ 177663 w 362171"/>
                <a:gd name="connsiteY3" fmla="*/ 286671 h 353406"/>
                <a:gd name="connsiteX4" fmla="*/ 171319 w 362171"/>
                <a:gd name="connsiteY4" fmla="*/ 326018 h 353406"/>
                <a:gd name="connsiteX5" fmla="*/ 112872 w 362171"/>
                <a:gd name="connsiteY5" fmla="*/ 351805 h 353406"/>
                <a:gd name="connsiteX6" fmla="*/ 75307 w 362171"/>
                <a:gd name="connsiteY6" fmla="*/ 350141 h 353406"/>
                <a:gd name="connsiteX7" fmla="*/ 26461 w 362171"/>
                <a:gd name="connsiteY7" fmla="*/ 284562 h 353406"/>
                <a:gd name="connsiteX8" fmla="*/ 26633 w 362171"/>
                <a:gd name="connsiteY8" fmla="*/ 76079 h 353406"/>
                <a:gd name="connsiteX9" fmla="*/ 174371 w 362171"/>
                <a:gd name="connsiteY9" fmla="*/ 33508 h 353406"/>
                <a:gd name="connsiteX10" fmla="*/ 292860 w 362171"/>
                <a:gd name="connsiteY10" fmla="*/ 30456 h 353406"/>
                <a:gd name="connsiteX11" fmla="*/ 340283 w 362171"/>
                <a:gd name="connsiteY11" fmla="*/ 5321 h 353406"/>
                <a:gd name="connsiteX12" fmla="*/ 353605 w 362171"/>
                <a:gd name="connsiteY12" fmla="*/ 1755 h 353406"/>
                <a:gd name="connsiteX13" fmla="*/ 359160 w 362171"/>
                <a:gd name="connsiteY13" fmla="*/ 59311 h 353406"/>
                <a:gd name="connsiteX14" fmla="*/ 336409 w 362171"/>
                <a:gd name="connsiteY14" fmla="*/ 197688 h 353406"/>
                <a:gd name="connsiteX15" fmla="*/ 298827 w 362171"/>
                <a:gd name="connsiteY15" fmla="*/ 228189 h 353406"/>
                <a:gd name="connsiteX16" fmla="*/ 277293 w 362171"/>
                <a:gd name="connsiteY16" fmla="*/ 252261 h 353406"/>
                <a:gd name="connsiteX17" fmla="*/ 260096 w 362171"/>
                <a:gd name="connsiteY17" fmla="*/ 273898 h 35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2171" h="353406">
                  <a:moveTo>
                    <a:pt x="256119" y="265719"/>
                  </a:moveTo>
                  <a:cubicBezTo>
                    <a:pt x="257216" y="262959"/>
                    <a:pt x="254610" y="253718"/>
                    <a:pt x="254233" y="250838"/>
                  </a:cubicBezTo>
                  <a:cubicBezTo>
                    <a:pt x="250135" y="219908"/>
                    <a:pt x="221966" y="215793"/>
                    <a:pt x="199883" y="235201"/>
                  </a:cubicBezTo>
                  <a:cubicBezTo>
                    <a:pt x="184847" y="248420"/>
                    <a:pt x="179206" y="267228"/>
                    <a:pt x="177663" y="286671"/>
                  </a:cubicBezTo>
                  <a:cubicBezTo>
                    <a:pt x="176634" y="299461"/>
                    <a:pt x="178469" y="314634"/>
                    <a:pt x="171319" y="326018"/>
                  </a:cubicBezTo>
                  <a:cubicBezTo>
                    <a:pt x="160038" y="344021"/>
                    <a:pt x="132092" y="348495"/>
                    <a:pt x="112872" y="351805"/>
                  </a:cubicBezTo>
                  <a:cubicBezTo>
                    <a:pt x="100751" y="353879"/>
                    <a:pt x="87035" y="354513"/>
                    <a:pt x="75307" y="350141"/>
                  </a:cubicBezTo>
                  <a:cubicBezTo>
                    <a:pt x="48218" y="340077"/>
                    <a:pt x="36337" y="309216"/>
                    <a:pt x="26461" y="284562"/>
                  </a:cubicBezTo>
                  <a:cubicBezTo>
                    <a:pt x="3178" y="226526"/>
                    <a:pt x="-19179" y="128628"/>
                    <a:pt x="26633" y="76079"/>
                  </a:cubicBezTo>
                  <a:cubicBezTo>
                    <a:pt x="61386" y="36199"/>
                    <a:pt x="125268" y="29958"/>
                    <a:pt x="174371" y="33508"/>
                  </a:cubicBezTo>
                  <a:cubicBezTo>
                    <a:pt x="213873" y="36371"/>
                    <a:pt x="254284" y="43229"/>
                    <a:pt x="292860" y="30456"/>
                  </a:cubicBezTo>
                  <a:cubicBezTo>
                    <a:pt x="310314" y="24678"/>
                    <a:pt x="325162" y="15488"/>
                    <a:pt x="340283" y="5321"/>
                  </a:cubicBezTo>
                  <a:cubicBezTo>
                    <a:pt x="343061" y="3452"/>
                    <a:pt x="350690" y="-3097"/>
                    <a:pt x="353605" y="1755"/>
                  </a:cubicBezTo>
                  <a:cubicBezTo>
                    <a:pt x="361697" y="15214"/>
                    <a:pt x="357720" y="44103"/>
                    <a:pt x="359160" y="59311"/>
                  </a:cubicBezTo>
                  <a:cubicBezTo>
                    <a:pt x="363549" y="105894"/>
                    <a:pt x="367698" y="158340"/>
                    <a:pt x="336409" y="197688"/>
                  </a:cubicBezTo>
                  <a:cubicBezTo>
                    <a:pt x="325882" y="210924"/>
                    <a:pt x="312148" y="218296"/>
                    <a:pt x="298827" y="228189"/>
                  </a:cubicBezTo>
                  <a:cubicBezTo>
                    <a:pt x="289946" y="234773"/>
                    <a:pt x="282162" y="242162"/>
                    <a:pt x="277293" y="252261"/>
                  </a:cubicBezTo>
                  <a:cubicBezTo>
                    <a:pt x="272286" y="262599"/>
                    <a:pt x="274001" y="282333"/>
                    <a:pt x="260096" y="27389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5A0B97B-86F1-42BD-B1DD-EC1966AA9FF9}"/>
                </a:ext>
              </a:extLst>
            </p:cNvPr>
            <p:cNvSpPr/>
            <p:nvPr/>
          </p:nvSpPr>
          <p:spPr>
            <a:xfrm>
              <a:off x="3164411" y="4412347"/>
              <a:ext cx="250059" cy="150935"/>
            </a:xfrm>
            <a:custGeom>
              <a:avLst/>
              <a:gdLst>
                <a:gd name="connsiteX0" fmla="*/ 19191 w 250059"/>
                <a:gd name="connsiteY0" fmla="*/ 132514 h 150935"/>
                <a:gd name="connsiteX1" fmla="*/ 237481 w 250059"/>
                <a:gd name="connsiteY1" fmla="*/ 140641 h 150935"/>
                <a:gd name="connsiteX2" fmla="*/ 200054 w 250059"/>
                <a:gd name="connsiteY2" fmla="*/ 53322 h 150935"/>
                <a:gd name="connsiteX3" fmla="*/ 171250 w 250059"/>
                <a:gd name="connsiteY3" fmla="*/ 43909 h 150935"/>
                <a:gd name="connsiteX4" fmla="*/ 167564 w 250059"/>
                <a:gd name="connsiteY4" fmla="*/ 45007 h 150935"/>
                <a:gd name="connsiteX5" fmla="*/ 224022 w 250059"/>
                <a:gd name="connsiteY5" fmla="*/ 7236 h 150935"/>
                <a:gd name="connsiteX6" fmla="*/ 114071 w 250059"/>
                <a:gd name="connsiteY6" fmla="*/ 29165 h 150935"/>
                <a:gd name="connsiteX7" fmla="*/ 19088 w 250059"/>
                <a:gd name="connsiteY7" fmla="*/ 37463 h 150935"/>
                <a:gd name="connsiteX8" fmla="*/ 19191 w 250059"/>
                <a:gd name="connsiteY8" fmla="*/ 132514 h 150935"/>
                <a:gd name="connsiteX9" fmla="*/ 19191 w 250059"/>
                <a:gd name="connsiteY9" fmla="*/ 132514 h 15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0059" h="150935">
                  <a:moveTo>
                    <a:pt x="19191" y="132514"/>
                  </a:moveTo>
                  <a:cubicBezTo>
                    <a:pt x="19191" y="132514"/>
                    <a:pt x="194601" y="167850"/>
                    <a:pt x="237481" y="140641"/>
                  </a:cubicBezTo>
                  <a:cubicBezTo>
                    <a:pt x="268959" y="120667"/>
                    <a:pt x="235664" y="77445"/>
                    <a:pt x="200054" y="53322"/>
                  </a:cubicBezTo>
                  <a:cubicBezTo>
                    <a:pt x="187161" y="44595"/>
                    <a:pt x="187246" y="50681"/>
                    <a:pt x="171250" y="43909"/>
                  </a:cubicBezTo>
                  <a:cubicBezTo>
                    <a:pt x="111054" y="18398"/>
                    <a:pt x="167564" y="45007"/>
                    <a:pt x="167564" y="45007"/>
                  </a:cubicBezTo>
                  <a:cubicBezTo>
                    <a:pt x="167564" y="45007"/>
                    <a:pt x="233315" y="26610"/>
                    <a:pt x="224022" y="7236"/>
                  </a:cubicBezTo>
                  <a:cubicBezTo>
                    <a:pt x="214730" y="-12121"/>
                    <a:pt x="199436" y="11557"/>
                    <a:pt x="114071" y="29165"/>
                  </a:cubicBezTo>
                  <a:cubicBezTo>
                    <a:pt x="28707" y="46772"/>
                    <a:pt x="19088" y="37463"/>
                    <a:pt x="19088" y="37463"/>
                  </a:cubicBezTo>
                  <a:cubicBezTo>
                    <a:pt x="19088" y="37463"/>
                    <a:pt x="-23929" y="110706"/>
                    <a:pt x="19191" y="132514"/>
                  </a:cubicBezTo>
                  <a:lnTo>
                    <a:pt x="19191" y="132514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8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2245019" y="3767787"/>
              <a:ext cx="627161" cy="1062322"/>
              <a:chOff x="2245019" y="3767787"/>
              <a:chExt cx="627161" cy="1062322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BF69DD9-43AD-40EA-AD27-76E45C6796BD}"/>
                  </a:ext>
                </a:extLst>
              </p:cNvPr>
              <p:cNvSpPr/>
              <p:nvPr/>
            </p:nvSpPr>
            <p:spPr>
              <a:xfrm>
                <a:off x="2245019" y="3767787"/>
                <a:ext cx="442657" cy="1062322"/>
              </a:xfrm>
              <a:custGeom>
                <a:avLst/>
                <a:gdLst>
                  <a:gd name="connsiteX0" fmla="*/ 140741 w 442657"/>
                  <a:gd name="connsiteY0" fmla="*/ 63 h 1062322"/>
                  <a:gd name="connsiteX1" fmla="*/ 14948 w 442657"/>
                  <a:gd name="connsiteY1" fmla="*/ 97412 h 1062322"/>
                  <a:gd name="connsiteX2" fmla="*/ 529 w 442657"/>
                  <a:gd name="connsiteY2" fmla="*/ 235670 h 1062322"/>
                  <a:gd name="connsiteX3" fmla="*/ 291702 w 442657"/>
                  <a:gd name="connsiteY3" fmla="*/ 1062282 h 1062322"/>
                  <a:gd name="connsiteX4" fmla="*/ 439990 w 442657"/>
                  <a:gd name="connsiteY4" fmla="*/ 823109 h 1062322"/>
                  <a:gd name="connsiteX5" fmla="*/ 431040 w 442657"/>
                  <a:gd name="connsiteY5" fmla="*/ 528849 h 1062322"/>
                  <a:gd name="connsiteX6" fmla="*/ 435772 w 442657"/>
                  <a:gd name="connsiteY6" fmla="*/ 161637 h 1062322"/>
                  <a:gd name="connsiteX7" fmla="*/ 140741 w 442657"/>
                  <a:gd name="connsiteY7" fmla="*/ 63 h 1062322"/>
                  <a:gd name="connsiteX8" fmla="*/ 140741 w 442657"/>
                  <a:gd name="connsiteY8" fmla="*/ 63 h 106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657" h="1062322">
                    <a:moveTo>
                      <a:pt x="140741" y="63"/>
                    </a:moveTo>
                    <a:cubicBezTo>
                      <a:pt x="140741" y="63"/>
                      <a:pt x="34150" y="-5869"/>
                      <a:pt x="14948" y="97412"/>
                    </a:cubicBezTo>
                    <a:cubicBezTo>
                      <a:pt x="-4255" y="200694"/>
                      <a:pt x="529" y="235670"/>
                      <a:pt x="529" y="235670"/>
                    </a:cubicBezTo>
                    <a:cubicBezTo>
                      <a:pt x="529" y="235670"/>
                      <a:pt x="173402" y="1069054"/>
                      <a:pt x="291702" y="1062282"/>
                    </a:cubicBezTo>
                    <a:cubicBezTo>
                      <a:pt x="291702" y="1062282"/>
                      <a:pt x="466119" y="1025111"/>
                      <a:pt x="439990" y="823109"/>
                    </a:cubicBezTo>
                    <a:cubicBezTo>
                      <a:pt x="413861" y="621106"/>
                      <a:pt x="431040" y="528849"/>
                      <a:pt x="431040" y="528849"/>
                    </a:cubicBezTo>
                    <a:lnTo>
                      <a:pt x="435772" y="161637"/>
                    </a:lnTo>
                    <a:cubicBezTo>
                      <a:pt x="435755" y="161620"/>
                      <a:pt x="248326" y="-1154"/>
                      <a:pt x="140741" y="63"/>
                    </a:cubicBezTo>
                    <a:lnTo>
                      <a:pt x="140741" y="63"/>
                    </a:lnTo>
                    <a:close/>
                  </a:path>
                </a:pathLst>
              </a:custGeom>
              <a:solidFill>
                <a:srgbClr val="4E4D4B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6058CCA-A8D8-45DA-A6FF-E4BB5155A18E}"/>
                  </a:ext>
                </a:extLst>
              </p:cNvPr>
              <p:cNvSpPr/>
              <p:nvPr/>
            </p:nvSpPr>
            <p:spPr>
              <a:xfrm>
                <a:off x="2593529" y="4130592"/>
                <a:ext cx="278651" cy="684024"/>
              </a:xfrm>
              <a:custGeom>
                <a:avLst/>
                <a:gdLst>
                  <a:gd name="connsiteX0" fmla="*/ 92216 w 278651"/>
                  <a:gd name="connsiteY0" fmla="*/ 104871 h 684024"/>
                  <a:gd name="connsiteX1" fmla="*/ 38090 w 278651"/>
                  <a:gd name="connsiteY1" fmla="*/ 37543 h 684024"/>
                  <a:gd name="connsiteX2" fmla="*/ 22831 w 278651"/>
                  <a:gd name="connsiteY2" fmla="*/ 12991 h 684024"/>
                  <a:gd name="connsiteX3" fmla="*/ 15698 w 278651"/>
                  <a:gd name="connsiteY3" fmla="*/ 698 h 684024"/>
                  <a:gd name="connsiteX4" fmla="*/ 1879 w 278651"/>
                  <a:gd name="connsiteY4" fmla="*/ 154249 h 684024"/>
                  <a:gd name="connsiteX5" fmla="*/ 80849 w 278651"/>
                  <a:gd name="connsiteY5" fmla="*/ 612689 h 684024"/>
                  <a:gd name="connsiteX6" fmla="*/ 278651 w 278651"/>
                  <a:gd name="connsiteY6" fmla="*/ 624605 h 684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651" h="684024">
                    <a:moveTo>
                      <a:pt x="92216" y="104871"/>
                    </a:moveTo>
                    <a:cubicBezTo>
                      <a:pt x="72088" y="84263"/>
                      <a:pt x="53794" y="62626"/>
                      <a:pt x="38090" y="37543"/>
                    </a:cubicBezTo>
                    <a:cubicBezTo>
                      <a:pt x="32980" y="29382"/>
                      <a:pt x="27786" y="21272"/>
                      <a:pt x="22831" y="12991"/>
                    </a:cubicBezTo>
                    <a:cubicBezTo>
                      <a:pt x="20413" y="8928"/>
                      <a:pt x="18544" y="-2988"/>
                      <a:pt x="15698" y="698"/>
                    </a:cubicBezTo>
                    <a:cubicBezTo>
                      <a:pt x="-5836" y="28524"/>
                      <a:pt x="628" y="118518"/>
                      <a:pt x="1879" y="154249"/>
                    </a:cubicBezTo>
                    <a:cubicBezTo>
                      <a:pt x="6817" y="295387"/>
                      <a:pt x="4468" y="494166"/>
                      <a:pt x="80849" y="612689"/>
                    </a:cubicBezTo>
                    <a:cubicBezTo>
                      <a:pt x="129610" y="688367"/>
                      <a:pt x="232840" y="720497"/>
                      <a:pt x="278651" y="624605"/>
                    </a:cubicBezTo>
                  </a:path>
                </a:pathLst>
              </a:custGeom>
              <a:solidFill>
                <a:srgbClr val="4B4849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63F1904-A124-4101-AB73-3E86419E5904}"/>
                </a:ext>
              </a:extLst>
            </p:cNvPr>
            <p:cNvSpPr/>
            <p:nvPr/>
          </p:nvSpPr>
          <p:spPr>
            <a:xfrm>
              <a:off x="2571073" y="3908322"/>
              <a:ext cx="648533" cy="646483"/>
            </a:xfrm>
            <a:custGeom>
              <a:avLst/>
              <a:gdLst>
                <a:gd name="connsiteX0" fmla="*/ 109701 w 648533"/>
                <a:gd name="connsiteY0" fmla="*/ 21085 h 646483"/>
                <a:gd name="connsiteX1" fmla="*/ 312852 w 648533"/>
                <a:gd name="connsiteY1" fmla="*/ 443504 h 646483"/>
                <a:gd name="connsiteX2" fmla="*/ 648534 w 648533"/>
                <a:gd name="connsiteY2" fmla="*/ 530481 h 646483"/>
                <a:gd name="connsiteX3" fmla="*/ 641573 w 648533"/>
                <a:gd name="connsiteY3" fmla="*/ 646484 h 646483"/>
                <a:gd name="connsiteX4" fmla="*/ 283431 w 648533"/>
                <a:gd name="connsiteY4" fmla="*/ 617440 h 646483"/>
                <a:gd name="connsiteX5" fmla="*/ 23427 w 648533"/>
                <a:gd name="connsiteY5" fmla="*/ 219676 h 646483"/>
                <a:gd name="connsiteX6" fmla="*/ 109701 w 648533"/>
                <a:gd name="connsiteY6" fmla="*/ 21085 h 646483"/>
                <a:gd name="connsiteX7" fmla="*/ 109701 w 648533"/>
                <a:gd name="connsiteY7" fmla="*/ 21085 h 64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8533" h="646483">
                  <a:moveTo>
                    <a:pt x="109701" y="21085"/>
                  </a:moveTo>
                  <a:cubicBezTo>
                    <a:pt x="109701" y="21085"/>
                    <a:pt x="226578" y="100398"/>
                    <a:pt x="312852" y="443504"/>
                  </a:cubicBezTo>
                  <a:cubicBezTo>
                    <a:pt x="312852" y="443504"/>
                    <a:pt x="635744" y="537939"/>
                    <a:pt x="648534" y="530481"/>
                  </a:cubicBezTo>
                  <a:cubicBezTo>
                    <a:pt x="648534" y="530481"/>
                    <a:pt x="641196" y="596249"/>
                    <a:pt x="641573" y="646484"/>
                  </a:cubicBezTo>
                  <a:cubicBezTo>
                    <a:pt x="641573" y="646484"/>
                    <a:pt x="370630" y="641666"/>
                    <a:pt x="283431" y="617440"/>
                  </a:cubicBezTo>
                  <a:cubicBezTo>
                    <a:pt x="283431" y="617440"/>
                    <a:pt x="68295" y="427919"/>
                    <a:pt x="23427" y="219676"/>
                  </a:cubicBezTo>
                  <a:cubicBezTo>
                    <a:pt x="-21459" y="11433"/>
                    <a:pt x="-6594" y="-33024"/>
                    <a:pt x="109701" y="21085"/>
                  </a:cubicBezTo>
                  <a:lnTo>
                    <a:pt x="109701" y="21085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C3183F2-9E0A-4CA3-8925-2D7545548DFC}"/>
                </a:ext>
              </a:extLst>
            </p:cNvPr>
            <p:cNvSpPr/>
            <p:nvPr/>
          </p:nvSpPr>
          <p:spPr>
            <a:xfrm>
              <a:off x="1999723" y="5330960"/>
              <a:ext cx="953742" cy="404382"/>
            </a:xfrm>
            <a:custGeom>
              <a:avLst/>
              <a:gdLst>
                <a:gd name="connsiteX0" fmla="*/ 476871 w 953742"/>
                <a:gd name="connsiteY0" fmla="*/ 0 h 404382"/>
                <a:gd name="connsiteX1" fmla="*/ 953742 w 953742"/>
                <a:gd name="connsiteY1" fmla="*/ 202191 h 404382"/>
                <a:gd name="connsiteX2" fmla="*/ 476871 w 953742"/>
                <a:gd name="connsiteY2" fmla="*/ 404382 h 404382"/>
                <a:gd name="connsiteX3" fmla="*/ 0 w 953742"/>
                <a:gd name="connsiteY3" fmla="*/ 202191 h 404382"/>
                <a:gd name="connsiteX4" fmla="*/ 476871 w 953742"/>
                <a:gd name="connsiteY4" fmla="*/ 0 h 404382"/>
                <a:gd name="connsiteX5" fmla="*/ 476871 w 953742"/>
                <a:gd name="connsiteY5" fmla="*/ 0 h 40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742" h="404382">
                  <a:moveTo>
                    <a:pt x="476871" y="0"/>
                  </a:moveTo>
                  <a:cubicBezTo>
                    <a:pt x="740064" y="0"/>
                    <a:pt x="953742" y="90594"/>
                    <a:pt x="953742" y="202191"/>
                  </a:cubicBezTo>
                  <a:cubicBezTo>
                    <a:pt x="953742" y="313788"/>
                    <a:pt x="740064" y="404382"/>
                    <a:pt x="476871" y="404382"/>
                  </a:cubicBezTo>
                  <a:cubicBezTo>
                    <a:pt x="213678" y="404382"/>
                    <a:pt x="0" y="313788"/>
                    <a:pt x="0" y="202191"/>
                  </a:cubicBezTo>
                  <a:cubicBezTo>
                    <a:pt x="0" y="90594"/>
                    <a:pt x="213678" y="0"/>
                    <a:pt x="476871" y="0"/>
                  </a:cubicBezTo>
                  <a:lnTo>
                    <a:pt x="476871" y="0"/>
                  </a:lnTo>
                  <a:close/>
                </a:path>
              </a:pathLst>
            </a:custGeom>
            <a:solidFill>
              <a:srgbClr val="46454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B38CD08-4A61-4DB7-AA98-172D6B819D30}"/>
                </a:ext>
              </a:extLst>
            </p:cNvPr>
            <p:cNvSpPr/>
            <p:nvPr/>
          </p:nvSpPr>
          <p:spPr>
            <a:xfrm>
              <a:off x="2415849" y="5241806"/>
              <a:ext cx="119740" cy="291342"/>
            </a:xfrm>
            <a:custGeom>
              <a:avLst/>
              <a:gdLst>
                <a:gd name="connsiteX0" fmla="*/ 4029 w 119740"/>
                <a:gd name="connsiteY0" fmla="*/ 13870 h 291342"/>
                <a:gd name="connsiteX1" fmla="*/ 0 w 119740"/>
                <a:gd name="connsiteY1" fmla="*/ 267840 h 291342"/>
                <a:gd name="connsiteX2" fmla="*/ 118198 w 119740"/>
                <a:gd name="connsiteY2" fmla="*/ 266862 h 291342"/>
                <a:gd name="connsiteX3" fmla="*/ 119741 w 119740"/>
                <a:gd name="connsiteY3" fmla="*/ 0 h 291342"/>
                <a:gd name="connsiteX4" fmla="*/ 4029 w 119740"/>
                <a:gd name="connsiteY4" fmla="*/ 13870 h 291342"/>
                <a:gd name="connsiteX5" fmla="*/ 4029 w 119740"/>
                <a:gd name="connsiteY5" fmla="*/ 13870 h 29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740" h="291342">
                  <a:moveTo>
                    <a:pt x="4029" y="13870"/>
                  </a:moveTo>
                  <a:lnTo>
                    <a:pt x="0" y="267840"/>
                  </a:lnTo>
                  <a:cubicBezTo>
                    <a:pt x="0" y="267840"/>
                    <a:pt x="66934" y="321366"/>
                    <a:pt x="118198" y="266862"/>
                  </a:cubicBezTo>
                  <a:lnTo>
                    <a:pt x="119741" y="0"/>
                  </a:lnTo>
                  <a:lnTo>
                    <a:pt x="4029" y="13870"/>
                  </a:lnTo>
                  <a:lnTo>
                    <a:pt x="4029" y="13870"/>
                  </a:lnTo>
                  <a:close/>
                </a:path>
              </a:pathLst>
            </a:custGeom>
            <a:solidFill>
              <a:srgbClr val="2A31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C858050-BB33-436A-B197-EA04FC99C492}"/>
                </a:ext>
              </a:extLst>
            </p:cNvPr>
            <p:cNvSpPr/>
            <p:nvPr/>
          </p:nvSpPr>
          <p:spPr>
            <a:xfrm>
              <a:off x="2395087" y="5152121"/>
              <a:ext cx="163014" cy="135903"/>
            </a:xfrm>
            <a:custGeom>
              <a:avLst/>
              <a:gdLst>
                <a:gd name="connsiteX0" fmla="*/ 86 w 163014"/>
                <a:gd name="connsiteY0" fmla="*/ 0 h 135903"/>
                <a:gd name="connsiteX1" fmla="*/ 0 w 163014"/>
                <a:gd name="connsiteY1" fmla="*/ 109093 h 135903"/>
                <a:gd name="connsiteX2" fmla="*/ 160563 w 163014"/>
                <a:gd name="connsiteY2" fmla="*/ 114563 h 135903"/>
                <a:gd name="connsiteX3" fmla="*/ 163015 w 163014"/>
                <a:gd name="connsiteY3" fmla="*/ 308 h 135903"/>
                <a:gd name="connsiteX4" fmla="*/ 86 w 163014"/>
                <a:gd name="connsiteY4" fmla="*/ 0 h 135903"/>
                <a:gd name="connsiteX5" fmla="*/ 86 w 163014"/>
                <a:gd name="connsiteY5" fmla="*/ 0 h 13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14" h="135903">
                  <a:moveTo>
                    <a:pt x="86" y="0"/>
                  </a:moveTo>
                  <a:lnTo>
                    <a:pt x="0" y="109093"/>
                  </a:lnTo>
                  <a:cubicBezTo>
                    <a:pt x="0" y="109093"/>
                    <a:pt x="61945" y="165586"/>
                    <a:pt x="160563" y="114563"/>
                  </a:cubicBezTo>
                  <a:lnTo>
                    <a:pt x="163015" y="308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24C5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5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1760874" y="3598526"/>
              <a:ext cx="1188779" cy="1590037"/>
              <a:chOff x="1760874" y="3598526"/>
              <a:chExt cx="1188779" cy="1590037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A442BABD-DB44-4525-BC13-236A480EDE9D}"/>
                  </a:ext>
                </a:extLst>
              </p:cNvPr>
              <p:cNvSpPr/>
              <p:nvPr/>
            </p:nvSpPr>
            <p:spPr>
              <a:xfrm>
                <a:off x="1760874" y="3776217"/>
                <a:ext cx="1188779" cy="1412346"/>
              </a:xfrm>
              <a:custGeom>
                <a:avLst/>
                <a:gdLst>
                  <a:gd name="connsiteX0" fmla="*/ 91676 w 1188779"/>
                  <a:gd name="connsiteY0" fmla="*/ 0 h 1412346"/>
                  <a:gd name="connsiteX1" fmla="*/ 589567 w 1188779"/>
                  <a:gd name="connsiteY1" fmla="*/ 273583 h 1412346"/>
                  <a:gd name="connsiteX2" fmla="*/ 682013 w 1188779"/>
                  <a:gd name="connsiteY2" fmla="*/ 764959 h 1412346"/>
                  <a:gd name="connsiteX3" fmla="*/ 860955 w 1188779"/>
                  <a:gd name="connsiteY3" fmla="*/ 1164146 h 1412346"/>
                  <a:gd name="connsiteX4" fmla="*/ 1188751 w 1188779"/>
                  <a:gd name="connsiteY4" fmla="*/ 1107841 h 1412346"/>
                  <a:gd name="connsiteX5" fmla="*/ 816738 w 1188779"/>
                  <a:gd name="connsiteY5" fmla="*/ 1401535 h 1412346"/>
                  <a:gd name="connsiteX6" fmla="*/ 560078 w 1188779"/>
                  <a:gd name="connsiteY6" fmla="*/ 1366371 h 1412346"/>
                  <a:gd name="connsiteX7" fmla="*/ 161662 w 1188779"/>
                  <a:gd name="connsiteY7" fmla="*/ 1122226 h 1412346"/>
                  <a:gd name="connsiteX8" fmla="*/ 45196 w 1188779"/>
                  <a:gd name="connsiteY8" fmla="*/ 24535 h 1412346"/>
                  <a:gd name="connsiteX9" fmla="*/ 91676 w 1188779"/>
                  <a:gd name="connsiteY9" fmla="*/ 0 h 1412346"/>
                  <a:gd name="connsiteX10" fmla="*/ 91676 w 1188779"/>
                  <a:gd name="connsiteY10" fmla="*/ 0 h 141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8779" h="1412346">
                    <a:moveTo>
                      <a:pt x="91676" y="0"/>
                    </a:moveTo>
                    <a:cubicBezTo>
                      <a:pt x="91676" y="0"/>
                      <a:pt x="512226" y="76655"/>
                      <a:pt x="589567" y="273583"/>
                    </a:cubicBezTo>
                    <a:cubicBezTo>
                      <a:pt x="589567" y="273583"/>
                      <a:pt x="565461" y="609111"/>
                      <a:pt x="682013" y="764959"/>
                    </a:cubicBezTo>
                    <a:cubicBezTo>
                      <a:pt x="798565" y="920806"/>
                      <a:pt x="856412" y="1121557"/>
                      <a:pt x="860955" y="1164146"/>
                    </a:cubicBezTo>
                    <a:cubicBezTo>
                      <a:pt x="860955" y="1164146"/>
                      <a:pt x="1076262" y="1139011"/>
                      <a:pt x="1188751" y="1107841"/>
                    </a:cubicBezTo>
                    <a:cubicBezTo>
                      <a:pt x="1188751" y="1107841"/>
                      <a:pt x="1199278" y="1249168"/>
                      <a:pt x="816738" y="1401535"/>
                    </a:cubicBezTo>
                    <a:cubicBezTo>
                      <a:pt x="816738" y="1401535"/>
                      <a:pt x="700358" y="1441997"/>
                      <a:pt x="560078" y="1366371"/>
                    </a:cubicBezTo>
                    <a:cubicBezTo>
                      <a:pt x="419797" y="1290744"/>
                      <a:pt x="202416" y="1170815"/>
                      <a:pt x="161662" y="1122226"/>
                    </a:cubicBezTo>
                    <a:cubicBezTo>
                      <a:pt x="120926" y="1073637"/>
                      <a:pt x="-91261" y="216627"/>
                      <a:pt x="45196" y="24535"/>
                    </a:cubicBezTo>
                    <a:lnTo>
                      <a:pt x="91676" y="0"/>
                    </a:lnTo>
                    <a:lnTo>
                      <a:pt x="91676" y="0"/>
                    </a:lnTo>
                    <a:close/>
                  </a:path>
                </a:pathLst>
              </a:custGeom>
              <a:solidFill>
                <a:srgbClr val="62615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1FE8B7C-B15F-49D5-B1B5-7724D875765B}"/>
                  </a:ext>
                </a:extLst>
              </p:cNvPr>
              <p:cNvSpPr/>
              <p:nvPr/>
            </p:nvSpPr>
            <p:spPr>
              <a:xfrm>
                <a:off x="1798783" y="3598526"/>
                <a:ext cx="1091626" cy="1494023"/>
              </a:xfrm>
              <a:custGeom>
                <a:avLst/>
                <a:gdLst>
                  <a:gd name="connsiteX0" fmla="*/ 0 w 1091626"/>
                  <a:gd name="connsiteY0" fmla="*/ 201265 h 1494023"/>
                  <a:gd name="connsiteX1" fmla="*/ 483180 w 1091626"/>
                  <a:gd name="connsiteY1" fmla="*/ 443267 h 1494023"/>
                  <a:gd name="connsiteX2" fmla="*/ 492885 w 1091626"/>
                  <a:gd name="connsiteY2" fmla="*/ 637708 h 1494023"/>
                  <a:gd name="connsiteX3" fmla="*/ 558138 w 1091626"/>
                  <a:gd name="connsiteY3" fmla="*/ 1035610 h 1494023"/>
                  <a:gd name="connsiteX4" fmla="*/ 635582 w 1091626"/>
                  <a:gd name="connsiteY4" fmla="*/ 1215889 h 1494023"/>
                  <a:gd name="connsiteX5" fmla="*/ 859702 w 1091626"/>
                  <a:gd name="connsiteY5" fmla="*/ 1485820 h 1494023"/>
                  <a:gd name="connsiteX6" fmla="*/ 1030757 w 1091626"/>
                  <a:gd name="connsiteY6" fmla="*/ 1363113 h 1494023"/>
                  <a:gd name="connsiteX7" fmla="*/ 889860 w 1091626"/>
                  <a:gd name="connsiteY7" fmla="*/ 909902 h 1494023"/>
                  <a:gd name="connsiteX8" fmla="*/ 211569 w 1091626"/>
                  <a:gd name="connsiteY8" fmla="*/ 0 h 149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626" h="1494023">
                    <a:moveTo>
                      <a:pt x="0" y="201265"/>
                    </a:moveTo>
                    <a:cubicBezTo>
                      <a:pt x="200802" y="252426"/>
                      <a:pt x="339608" y="270703"/>
                      <a:pt x="483180" y="443267"/>
                    </a:cubicBezTo>
                    <a:cubicBezTo>
                      <a:pt x="510990" y="476700"/>
                      <a:pt x="492490" y="599424"/>
                      <a:pt x="492885" y="637708"/>
                    </a:cubicBezTo>
                    <a:cubicBezTo>
                      <a:pt x="494239" y="768233"/>
                      <a:pt x="508606" y="913143"/>
                      <a:pt x="558138" y="1035610"/>
                    </a:cubicBezTo>
                    <a:cubicBezTo>
                      <a:pt x="582793" y="1096543"/>
                      <a:pt x="614254" y="1153361"/>
                      <a:pt x="635582" y="1215889"/>
                    </a:cubicBezTo>
                    <a:cubicBezTo>
                      <a:pt x="672718" y="1324777"/>
                      <a:pt x="691064" y="1538455"/>
                      <a:pt x="859702" y="1485820"/>
                    </a:cubicBezTo>
                    <a:cubicBezTo>
                      <a:pt x="927784" y="1464577"/>
                      <a:pt x="985100" y="1416623"/>
                      <a:pt x="1030757" y="1363113"/>
                    </a:cubicBezTo>
                    <a:cubicBezTo>
                      <a:pt x="1197081" y="1168192"/>
                      <a:pt x="979442" y="1080358"/>
                      <a:pt x="889860" y="909902"/>
                    </a:cubicBezTo>
                    <a:cubicBezTo>
                      <a:pt x="735332" y="615900"/>
                      <a:pt x="469619" y="240990"/>
                      <a:pt x="211569" y="0"/>
                    </a:cubicBezTo>
                  </a:path>
                </a:pathLst>
              </a:custGeom>
              <a:solidFill>
                <a:srgbClr val="444342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4A83494-7113-4429-840E-48222AD12960}"/>
                </a:ext>
              </a:extLst>
            </p:cNvPr>
            <p:cNvSpPr/>
            <p:nvPr/>
          </p:nvSpPr>
          <p:spPr>
            <a:xfrm>
              <a:off x="5920801" y="2958201"/>
              <a:ext cx="719924" cy="996849"/>
            </a:xfrm>
            <a:custGeom>
              <a:avLst/>
              <a:gdLst>
                <a:gd name="connsiteX0" fmla="*/ 707626 w 719924"/>
                <a:gd name="connsiteY0" fmla="*/ 973727 h 996849"/>
                <a:gd name="connsiteX1" fmla="*/ 695659 w 719924"/>
                <a:gd name="connsiteY1" fmla="*/ 993770 h 996849"/>
                <a:gd name="connsiteX2" fmla="*/ 672307 w 719924"/>
                <a:gd name="connsiteY2" fmla="*/ 993770 h 996849"/>
                <a:gd name="connsiteX3" fmla="*/ 11968 w 719924"/>
                <a:gd name="connsiteY3" fmla="*/ 619031 h 996849"/>
                <a:gd name="connsiteX4" fmla="*/ 1 w 719924"/>
                <a:gd name="connsiteY4" fmla="*/ 598320 h 996849"/>
                <a:gd name="connsiteX5" fmla="*/ 3550 w 719924"/>
                <a:gd name="connsiteY5" fmla="*/ 23500 h 996849"/>
                <a:gd name="connsiteX6" fmla="*/ 15466 w 719924"/>
                <a:gd name="connsiteY6" fmla="*/ 3114 h 996849"/>
                <a:gd name="connsiteX7" fmla="*/ 39074 w 719924"/>
                <a:gd name="connsiteY7" fmla="*/ 3200 h 996849"/>
                <a:gd name="connsiteX8" fmla="*/ 708141 w 719924"/>
                <a:gd name="connsiteY8" fmla="*/ 391517 h 996849"/>
                <a:gd name="connsiteX9" fmla="*/ 719919 w 719924"/>
                <a:gd name="connsiteY9" fmla="*/ 412485 h 996849"/>
                <a:gd name="connsiteX10" fmla="*/ 707626 w 719924"/>
                <a:gd name="connsiteY10" fmla="*/ 973727 h 996849"/>
                <a:gd name="connsiteX11" fmla="*/ 707626 w 719924"/>
                <a:gd name="connsiteY11" fmla="*/ 973727 h 99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24" h="996849">
                  <a:moveTo>
                    <a:pt x="707626" y="973727"/>
                  </a:moveTo>
                  <a:cubicBezTo>
                    <a:pt x="707438" y="982059"/>
                    <a:pt x="702894" y="989672"/>
                    <a:pt x="695659" y="993770"/>
                  </a:cubicBezTo>
                  <a:cubicBezTo>
                    <a:pt x="688424" y="997867"/>
                    <a:pt x="679543" y="997884"/>
                    <a:pt x="672307" y="993770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27" y="614796"/>
                    <a:pt x="-68" y="606875"/>
                    <a:pt x="1" y="598320"/>
                  </a:cubicBezTo>
                  <a:cubicBezTo>
                    <a:pt x="481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88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19" y="412485"/>
                  </a:cubicBezTo>
                  <a:lnTo>
                    <a:pt x="707626" y="973727"/>
                  </a:lnTo>
                  <a:lnTo>
                    <a:pt x="707626" y="973727"/>
                  </a:lnTo>
                  <a:close/>
                </a:path>
              </a:pathLst>
            </a:custGeom>
            <a:solidFill>
              <a:srgbClr val="D1206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DB56ABB-981C-45C8-BBDF-2D03883003D3}"/>
                </a:ext>
              </a:extLst>
            </p:cNvPr>
            <p:cNvSpPr/>
            <p:nvPr/>
          </p:nvSpPr>
          <p:spPr>
            <a:xfrm>
              <a:off x="5902575" y="2947674"/>
              <a:ext cx="719909" cy="996855"/>
            </a:xfrm>
            <a:custGeom>
              <a:avLst/>
              <a:gdLst>
                <a:gd name="connsiteX0" fmla="*/ 707627 w 719909"/>
                <a:gd name="connsiteY0" fmla="*/ 973727 h 996855"/>
                <a:gd name="connsiteX1" fmla="*/ 695659 w 719909"/>
                <a:gd name="connsiteY1" fmla="*/ 993769 h 996855"/>
                <a:gd name="connsiteX2" fmla="*/ 672308 w 719909"/>
                <a:gd name="connsiteY2" fmla="*/ 993769 h 996855"/>
                <a:gd name="connsiteX3" fmla="*/ 11968 w 719909"/>
                <a:gd name="connsiteY3" fmla="*/ 619031 h 996855"/>
                <a:gd name="connsiteX4" fmla="*/ 1 w 719909"/>
                <a:gd name="connsiteY4" fmla="*/ 598320 h 996855"/>
                <a:gd name="connsiteX5" fmla="*/ 3550 w 719909"/>
                <a:gd name="connsiteY5" fmla="*/ 23500 h 996855"/>
                <a:gd name="connsiteX6" fmla="*/ 15466 w 719909"/>
                <a:gd name="connsiteY6" fmla="*/ 3114 h 996855"/>
                <a:gd name="connsiteX7" fmla="*/ 39074 w 719909"/>
                <a:gd name="connsiteY7" fmla="*/ 3200 h 996855"/>
                <a:gd name="connsiteX8" fmla="*/ 708141 w 719909"/>
                <a:gd name="connsiteY8" fmla="*/ 391517 h 996855"/>
                <a:gd name="connsiteX9" fmla="*/ 719902 w 719909"/>
                <a:gd name="connsiteY9" fmla="*/ 412485 h 996855"/>
                <a:gd name="connsiteX10" fmla="*/ 707627 w 719909"/>
                <a:gd name="connsiteY10" fmla="*/ 973727 h 996855"/>
                <a:gd name="connsiteX11" fmla="*/ 707627 w 719909"/>
                <a:gd name="connsiteY11" fmla="*/ 973727 h 9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09" h="996855">
                  <a:moveTo>
                    <a:pt x="707627" y="973727"/>
                  </a:moveTo>
                  <a:cubicBezTo>
                    <a:pt x="707455" y="982060"/>
                    <a:pt x="702895" y="989672"/>
                    <a:pt x="695659" y="993769"/>
                  </a:cubicBezTo>
                  <a:cubicBezTo>
                    <a:pt x="688424" y="997884"/>
                    <a:pt x="679543" y="997884"/>
                    <a:pt x="672308" y="993769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10" y="614796"/>
                    <a:pt x="-67" y="606875"/>
                    <a:pt x="1" y="598320"/>
                  </a:cubicBezTo>
                  <a:cubicBezTo>
                    <a:pt x="464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70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02" y="412485"/>
                  </a:cubicBezTo>
                  <a:cubicBezTo>
                    <a:pt x="718257" y="488369"/>
                    <a:pt x="710301" y="852220"/>
                    <a:pt x="707627" y="973727"/>
                  </a:cubicBezTo>
                  <a:lnTo>
                    <a:pt x="707627" y="973727"/>
                  </a:lnTo>
                  <a:close/>
                </a:path>
              </a:pathLst>
            </a:custGeom>
            <a:solidFill>
              <a:srgbClr val="E2447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8EFA7E6E-D235-4565-87B3-EDB5DE431750}"/>
                </a:ext>
              </a:extLst>
            </p:cNvPr>
            <p:cNvSpPr/>
            <p:nvPr/>
          </p:nvSpPr>
          <p:spPr>
            <a:xfrm>
              <a:off x="5943090" y="3006758"/>
              <a:ext cx="637096" cy="879092"/>
            </a:xfrm>
            <a:custGeom>
              <a:avLst/>
              <a:gdLst>
                <a:gd name="connsiteX0" fmla="*/ 627284 w 637096"/>
                <a:gd name="connsiteY0" fmla="*/ 855921 h 879092"/>
                <a:gd name="connsiteX1" fmla="*/ 615334 w 637096"/>
                <a:gd name="connsiteY1" fmla="*/ 875998 h 879092"/>
                <a:gd name="connsiteX2" fmla="*/ 591966 w 637096"/>
                <a:gd name="connsiteY2" fmla="*/ 876015 h 879092"/>
                <a:gd name="connsiteX3" fmla="*/ 11985 w 637096"/>
                <a:gd name="connsiteY3" fmla="*/ 546866 h 879092"/>
                <a:gd name="connsiteX4" fmla="*/ 0 w 637096"/>
                <a:gd name="connsiteY4" fmla="*/ 526189 h 879092"/>
                <a:gd name="connsiteX5" fmla="*/ 2160 w 637096"/>
                <a:gd name="connsiteY5" fmla="*/ 23549 h 879092"/>
                <a:gd name="connsiteX6" fmla="*/ 14059 w 637096"/>
                <a:gd name="connsiteY6" fmla="*/ 3129 h 879092"/>
                <a:gd name="connsiteX7" fmla="*/ 37685 w 637096"/>
                <a:gd name="connsiteY7" fmla="*/ 3198 h 879092"/>
                <a:gd name="connsiteX8" fmla="*/ 625313 w 637096"/>
                <a:gd name="connsiteY8" fmla="*/ 344246 h 879092"/>
                <a:gd name="connsiteX9" fmla="*/ 637091 w 637096"/>
                <a:gd name="connsiteY9" fmla="*/ 365180 h 879092"/>
                <a:gd name="connsiteX10" fmla="*/ 627284 w 637096"/>
                <a:gd name="connsiteY10" fmla="*/ 855921 h 879092"/>
                <a:gd name="connsiteX11" fmla="*/ 627284 w 637096"/>
                <a:gd name="connsiteY11" fmla="*/ 855921 h 87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7096" h="879092">
                  <a:moveTo>
                    <a:pt x="627284" y="855921"/>
                  </a:moveTo>
                  <a:cubicBezTo>
                    <a:pt x="627113" y="864254"/>
                    <a:pt x="622586" y="871883"/>
                    <a:pt x="615334" y="875998"/>
                  </a:cubicBezTo>
                  <a:cubicBezTo>
                    <a:pt x="608082" y="880113"/>
                    <a:pt x="599218" y="880130"/>
                    <a:pt x="591966" y="876015"/>
                  </a:cubicBezTo>
                  <a:cubicBezTo>
                    <a:pt x="473288" y="808670"/>
                    <a:pt x="85365" y="588511"/>
                    <a:pt x="11985" y="546866"/>
                  </a:cubicBezTo>
                  <a:cubicBezTo>
                    <a:pt x="4543" y="542648"/>
                    <a:pt x="-34" y="534744"/>
                    <a:pt x="0" y="526189"/>
                  </a:cubicBezTo>
                  <a:cubicBezTo>
                    <a:pt x="309" y="455928"/>
                    <a:pt x="1680" y="137666"/>
                    <a:pt x="2160" y="23549"/>
                  </a:cubicBezTo>
                  <a:cubicBezTo>
                    <a:pt x="2195" y="15113"/>
                    <a:pt x="6738" y="7330"/>
                    <a:pt x="14059" y="3129"/>
                  </a:cubicBezTo>
                  <a:cubicBezTo>
                    <a:pt x="21380" y="-1071"/>
                    <a:pt x="30381" y="-1037"/>
                    <a:pt x="37685" y="3198"/>
                  </a:cubicBezTo>
                  <a:cubicBezTo>
                    <a:pt x="158454" y="73304"/>
                    <a:pt x="551384" y="301349"/>
                    <a:pt x="625313" y="344246"/>
                  </a:cubicBezTo>
                  <a:cubicBezTo>
                    <a:pt x="632754" y="348566"/>
                    <a:pt x="637263" y="356573"/>
                    <a:pt x="637091" y="365180"/>
                  </a:cubicBezTo>
                  <a:cubicBezTo>
                    <a:pt x="635720" y="434669"/>
                    <a:pt x="629513" y="744890"/>
                    <a:pt x="627284" y="855921"/>
                  </a:cubicBezTo>
                  <a:lnTo>
                    <a:pt x="627284" y="855921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AD94BDF-A351-4E5E-B679-748A1A13F65B}"/>
                </a:ext>
              </a:extLst>
            </p:cNvPr>
            <p:cNvSpPr/>
            <p:nvPr/>
          </p:nvSpPr>
          <p:spPr>
            <a:xfrm>
              <a:off x="6075947" y="3217798"/>
              <a:ext cx="341875" cy="456575"/>
            </a:xfrm>
            <a:custGeom>
              <a:avLst/>
              <a:gdLst>
                <a:gd name="connsiteX0" fmla="*/ 337534 w 341875"/>
                <a:gd name="connsiteY0" fmla="*/ 433364 h 456575"/>
                <a:gd name="connsiteX1" fmla="*/ 325601 w 341875"/>
                <a:gd name="connsiteY1" fmla="*/ 453475 h 456575"/>
                <a:gd name="connsiteX2" fmla="*/ 302215 w 341875"/>
                <a:gd name="connsiteY2" fmla="*/ 453492 h 456575"/>
                <a:gd name="connsiteX3" fmla="*/ 11984 w 341875"/>
                <a:gd name="connsiteY3" fmla="*/ 288780 h 456575"/>
                <a:gd name="connsiteX4" fmla="*/ 0 w 341875"/>
                <a:gd name="connsiteY4" fmla="*/ 268154 h 456575"/>
                <a:gd name="connsiteX5" fmla="*/ 600 w 341875"/>
                <a:gd name="connsiteY5" fmla="*/ 23598 h 456575"/>
                <a:gd name="connsiteX6" fmla="*/ 12482 w 341875"/>
                <a:gd name="connsiteY6" fmla="*/ 3144 h 456575"/>
                <a:gd name="connsiteX7" fmla="*/ 36125 w 341875"/>
                <a:gd name="connsiteY7" fmla="*/ 3195 h 456575"/>
                <a:gd name="connsiteX8" fmla="*/ 330093 w 341875"/>
                <a:gd name="connsiteY8" fmla="*/ 173805 h 456575"/>
                <a:gd name="connsiteX9" fmla="*/ 341871 w 341875"/>
                <a:gd name="connsiteY9" fmla="*/ 194688 h 456575"/>
                <a:gd name="connsiteX10" fmla="*/ 337534 w 341875"/>
                <a:gd name="connsiteY10" fmla="*/ 433364 h 456575"/>
                <a:gd name="connsiteX11" fmla="*/ 337534 w 341875"/>
                <a:gd name="connsiteY11" fmla="*/ 433364 h 45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875" h="456575">
                  <a:moveTo>
                    <a:pt x="337534" y="433364"/>
                  </a:moveTo>
                  <a:cubicBezTo>
                    <a:pt x="337379" y="441696"/>
                    <a:pt x="332853" y="449343"/>
                    <a:pt x="325601" y="453475"/>
                  </a:cubicBezTo>
                  <a:cubicBezTo>
                    <a:pt x="318348" y="457607"/>
                    <a:pt x="309467" y="457607"/>
                    <a:pt x="302215" y="453492"/>
                  </a:cubicBezTo>
                  <a:cubicBezTo>
                    <a:pt x="228440" y="411624"/>
                    <a:pt x="58584" y="315217"/>
                    <a:pt x="11984" y="288780"/>
                  </a:cubicBezTo>
                  <a:cubicBezTo>
                    <a:pt x="4560" y="284562"/>
                    <a:pt x="-17" y="276693"/>
                    <a:pt x="0" y="268154"/>
                  </a:cubicBezTo>
                  <a:cubicBezTo>
                    <a:pt x="103" y="225035"/>
                    <a:pt x="429" y="91698"/>
                    <a:pt x="600" y="23598"/>
                  </a:cubicBezTo>
                  <a:cubicBezTo>
                    <a:pt x="617" y="15145"/>
                    <a:pt x="5144" y="7345"/>
                    <a:pt x="12482" y="3144"/>
                  </a:cubicBezTo>
                  <a:cubicBezTo>
                    <a:pt x="19820" y="-1074"/>
                    <a:pt x="28821" y="-1039"/>
                    <a:pt x="36125" y="3195"/>
                  </a:cubicBezTo>
                  <a:cubicBezTo>
                    <a:pt x="111168" y="46744"/>
                    <a:pt x="283150" y="146562"/>
                    <a:pt x="330093" y="173805"/>
                  </a:cubicBezTo>
                  <a:cubicBezTo>
                    <a:pt x="337517" y="178109"/>
                    <a:pt x="342026" y="186116"/>
                    <a:pt x="341871" y="194688"/>
                  </a:cubicBezTo>
                  <a:cubicBezTo>
                    <a:pt x="341083" y="237311"/>
                    <a:pt x="338734" y="367132"/>
                    <a:pt x="337534" y="433364"/>
                  </a:cubicBezTo>
                  <a:lnTo>
                    <a:pt x="337534" y="433364"/>
                  </a:lnTo>
                  <a:close/>
                </a:path>
              </a:pathLst>
            </a:custGeom>
            <a:solidFill>
              <a:srgbClr val="3E3C3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BD68932-FCE4-488E-B231-22AB20D45A2E}"/>
                </a:ext>
              </a:extLst>
            </p:cNvPr>
            <p:cNvSpPr/>
            <p:nvPr/>
          </p:nvSpPr>
          <p:spPr>
            <a:xfrm>
              <a:off x="6114621" y="3267795"/>
              <a:ext cx="139783" cy="86149"/>
            </a:xfrm>
            <a:custGeom>
              <a:avLst/>
              <a:gdLst>
                <a:gd name="connsiteX0" fmla="*/ 137577 w 139783"/>
                <a:gd name="connsiteY0" fmla="*/ 74653 h 86149"/>
                <a:gd name="connsiteX1" fmla="*/ 138554 w 139783"/>
                <a:gd name="connsiteY1" fmla="*/ 83397 h 86149"/>
                <a:gd name="connsiteX2" fmla="*/ 129947 w 139783"/>
                <a:gd name="connsiteY2" fmla="*/ 85300 h 86149"/>
                <a:gd name="connsiteX3" fmla="*/ 3708 w 139783"/>
                <a:gd name="connsiteY3" fmla="*/ 13651 h 86149"/>
                <a:gd name="connsiteX4" fmla="*/ 2354 w 139783"/>
                <a:gd name="connsiteY4" fmla="*/ 12657 h 86149"/>
                <a:gd name="connsiteX5" fmla="*/ 2354 w 139783"/>
                <a:gd name="connsiteY5" fmla="*/ 12657 h 86149"/>
                <a:gd name="connsiteX6" fmla="*/ 1428 w 139783"/>
                <a:gd name="connsiteY6" fmla="*/ 2970 h 86149"/>
                <a:gd name="connsiteX7" fmla="*/ 10961 w 139783"/>
                <a:gd name="connsiteY7" fmla="*/ 998 h 86149"/>
                <a:gd name="connsiteX8" fmla="*/ 136342 w 139783"/>
                <a:gd name="connsiteY8" fmla="*/ 73762 h 86149"/>
                <a:gd name="connsiteX9" fmla="*/ 137559 w 139783"/>
                <a:gd name="connsiteY9" fmla="*/ 74636 h 86149"/>
                <a:gd name="connsiteX10" fmla="*/ 137577 w 139783"/>
                <a:gd name="connsiteY10" fmla="*/ 74653 h 86149"/>
                <a:gd name="connsiteX11" fmla="*/ 137577 w 139783"/>
                <a:gd name="connsiteY11" fmla="*/ 74653 h 8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9">
                  <a:moveTo>
                    <a:pt x="137577" y="74653"/>
                  </a:moveTo>
                  <a:cubicBezTo>
                    <a:pt x="140097" y="76882"/>
                    <a:pt x="140508" y="80671"/>
                    <a:pt x="138554" y="83397"/>
                  </a:cubicBezTo>
                  <a:cubicBezTo>
                    <a:pt x="136599" y="86140"/>
                    <a:pt x="132879" y="86946"/>
                    <a:pt x="129947" y="85300"/>
                  </a:cubicBezTo>
                  <a:cubicBezTo>
                    <a:pt x="79695" y="56788"/>
                    <a:pt x="11492" y="18075"/>
                    <a:pt x="3708" y="13651"/>
                  </a:cubicBezTo>
                  <a:cubicBezTo>
                    <a:pt x="3228" y="13377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36"/>
                    <a:pt x="137577" y="74636"/>
                    <a:pt x="137577" y="74653"/>
                  </a:cubicBezTo>
                  <a:lnTo>
                    <a:pt x="137577" y="74653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3A9D922-CC32-432E-A9C7-98E23DA75A8A}"/>
                </a:ext>
              </a:extLst>
            </p:cNvPr>
            <p:cNvSpPr/>
            <p:nvPr/>
          </p:nvSpPr>
          <p:spPr>
            <a:xfrm>
              <a:off x="6114621" y="3301939"/>
              <a:ext cx="139783" cy="86150"/>
            </a:xfrm>
            <a:custGeom>
              <a:avLst/>
              <a:gdLst>
                <a:gd name="connsiteX0" fmla="*/ 137577 w 139783"/>
                <a:gd name="connsiteY0" fmla="*/ 74646 h 86150"/>
                <a:gd name="connsiteX1" fmla="*/ 138554 w 139783"/>
                <a:gd name="connsiteY1" fmla="*/ 83407 h 86150"/>
                <a:gd name="connsiteX2" fmla="*/ 129947 w 139783"/>
                <a:gd name="connsiteY2" fmla="*/ 85293 h 86150"/>
                <a:gd name="connsiteX3" fmla="*/ 3708 w 139783"/>
                <a:gd name="connsiteY3" fmla="*/ 13644 h 86150"/>
                <a:gd name="connsiteX4" fmla="*/ 2354 w 139783"/>
                <a:gd name="connsiteY4" fmla="*/ 12649 h 86150"/>
                <a:gd name="connsiteX5" fmla="*/ 2354 w 139783"/>
                <a:gd name="connsiteY5" fmla="*/ 12649 h 86150"/>
                <a:gd name="connsiteX6" fmla="*/ 1428 w 139783"/>
                <a:gd name="connsiteY6" fmla="*/ 2962 h 86150"/>
                <a:gd name="connsiteX7" fmla="*/ 10961 w 139783"/>
                <a:gd name="connsiteY7" fmla="*/ 991 h 86150"/>
                <a:gd name="connsiteX8" fmla="*/ 136342 w 139783"/>
                <a:gd name="connsiteY8" fmla="*/ 73754 h 86150"/>
                <a:gd name="connsiteX9" fmla="*/ 137559 w 139783"/>
                <a:gd name="connsiteY9" fmla="*/ 74628 h 86150"/>
                <a:gd name="connsiteX10" fmla="*/ 137577 w 139783"/>
                <a:gd name="connsiteY10" fmla="*/ 74646 h 86150"/>
                <a:gd name="connsiteX11" fmla="*/ 137577 w 139783"/>
                <a:gd name="connsiteY11" fmla="*/ 74646 h 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50">
                  <a:moveTo>
                    <a:pt x="137577" y="74646"/>
                  </a:moveTo>
                  <a:cubicBezTo>
                    <a:pt x="140097" y="76875"/>
                    <a:pt x="140508" y="80664"/>
                    <a:pt x="138554" y="83407"/>
                  </a:cubicBezTo>
                  <a:cubicBezTo>
                    <a:pt x="136599" y="86133"/>
                    <a:pt x="132879" y="86956"/>
                    <a:pt x="129947" y="85293"/>
                  </a:cubicBezTo>
                  <a:cubicBezTo>
                    <a:pt x="79695" y="56780"/>
                    <a:pt x="11492" y="18067"/>
                    <a:pt x="3708" y="13644"/>
                  </a:cubicBezTo>
                  <a:cubicBezTo>
                    <a:pt x="3228" y="13369"/>
                    <a:pt x="2765" y="13027"/>
                    <a:pt x="2354" y="12649"/>
                  </a:cubicBezTo>
                  <a:lnTo>
                    <a:pt x="2354" y="12649"/>
                  </a:lnTo>
                  <a:cubicBezTo>
                    <a:pt x="-389" y="10129"/>
                    <a:pt x="-784" y="5946"/>
                    <a:pt x="1428" y="2962"/>
                  </a:cubicBezTo>
                  <a:cubicBezTo>
                    <a:pt x="3640" y="-38"/>
                    <a:pt x="7737" y="-878"/>
                    <a:pt x="10961" y="991"/>
                  </a:cubicBezTo>
                  <a:cubicBezTo>
                    <a:pt x="61813" y="30497"/>
                    <a:pt x="129038" y="69519"/>
                    <a:pt x="136342" y="73754"/>
                  </a:cubicBezTo>
                  <a:cubicBezTo>
                    <a:pt x="136771" y="74011"/>
                    <a:pt x="137182" y="74303"/>
                    <a:pt x="137559" y="74628"/>
                  </a:cubicBezTo>
                  <a:cubicBezTo>
                    <a:pt x="137577" y="74628"/>
                    <a:pt x="137577" y="74646"/>
                    <a:pt x="137577" y="74646"/>
                  </a:cubicBezTo>
                  <a:lnTo>
                    <a:pt x="137577" y="7464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B916CFB-A8D4-4288-A489-2B4BF52E13C4}"/>
                </a:ext>
              </a:extLst>
            </p:cNvPr>
            <p:cNvSpPr/>
            <p:nvPr/>
          </p:nvSpPr>
          <p:spPr>
            <a:xfrm>
              <a:off x="6114621" y="3331061"/>
              <a:ext cx="139783" cy="86144"/>
            </a:xfrm>
            <a:custGeom>
              <a:avLst/>
              <a:gdLst>
                <a:gd name="connsiteX0" fmla="*/ 137577 w 139783"/>
                <a:gd name="connsiteY0" fmla="*/ 74636 h 86144"/>
                <a:gd name="connsiteX1" fmla="*/ 138554 w 139783"/>
                <a:gd name="connsiteY1" fmla="*/ 83397 h 86144"/>
                <a:gd name="connsiteX2" fmla="*/ 129947 w 139783"/>
                <a:gd name="connsiteY2" fmla="*/ 85283 h 86144"/>
                <a:gd name="connsiteX3" fmla="*/ 3708 w 139783"/>
                <a:gd name="connsiteY3" fmla="*/ 13634 h 86144"/>
                <a:gd name="connsiteX4" fmla="*/ 2354 w 139783"/>
                <a:gd name="connsiteY4" fmla="*/ 12657 h 86144"/>
                <a:gd name="connsiteX5" fmla="*/ 2354 w 139783"/>
                <a:gd name="connsiteY5" fmla="*/ 12657 h 86144"/>
                <a:gd name="connsiteX6" fmla="*/ 1428 w 139783"/>
                <a:gd name="connsiteY6" fmla="*/ 2970 h 86144"/>
                <a:gd name="connsiteX7" fmla="*/ 10961 w 139783"/>
                <a:gd name="connsiteY7" fmla="*/ 998 h 86144"/>
                <a:gd name="connsiteX8" fmla="*/ 136342 w 139783"/>
                <a:gd name="connsiteY8" fmla="*/ 73762 h 86144"/>
                <a:gd name="connsiteX9" fmla="*/ 137559 w 139783"/>
                <a:gd name="connsiteY9" fmla="*/ 74636 h 86144"/>
                <a:gd name="connsiteX10" fmla="*/ 137577 w 139783"/>
                <a:gd name="connsiteY10" fmla="*/ 74636 h 86144"/>
                <a:gd name="connsiteX11" fmla="*/ 137577 w 139783"/>
                <a:gd name="connsiteY11" fmla="*/ 74636 h 8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4">
                  <a:moveTo>
                    <a:pt x="137577" y="74636"/>
                  </a:moveTo>
                  <a:cubicBezTo>
                    <a:pt x="140097" y="76882"/>
                    <a:pt x="140508" y="80654"/>
                    <a:pt x="138554" y="83397"/>
                  </a:cubicBezTo>
                  <a:cubicBezTo>
                    <a:pt x="136599" y="86140"/>
                    <a:pt x="132879" y="86946"/>
                    <a:pt x="129947" y="85283"/>
                  </a:cubicBezTo>
                  <a:cubicBezTo>
                    <a:pt x="79695" y="56771"/>
                    <a:pt x="11492" y="18057"/>
                    <a:pt x="3708" y="13634"/>
                  </a:cubicBezTo>
                  <a:cubicBezTo>
                    <a:pt x="3228" y="13360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19"/>
                    <a:pt x="137577" y="74636"/>
                    <a:pt x="137577" y="74636"/>
                  </a:cubicBezTo>
                  <a:lnTo>
                    <a:pt x="137577" y="7463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BAF5575D-9E87-4766-A516-A2F65B47740A}"/>
                </a:ext>
              </a:extLst>
            </p:cNvPr>
            <p:cNvSpPr/>
            <p:nvPr/>
          </p:nvSpPr>
          <p:spPr>
            <a:xfrm>
              <a:off x="6275029" y="3424323"/>
              <a:ext cx="66659" cy="43906"/>
            </a:xfrm>
            <a:custGeom>
              <a:avLst/>
              <a:gdLst>
                <a:gd name="connsiteX0" fmla="*/ 65859 w 66659"/>
                <a:gd name="connsiteY0" fmla="*/ 34232 h 43906"/>
                <a:gd name="connsiteX1" fmla="*/ 64728 w 66659"/>
                <a:gd name="connsiteY1" fmla="*/ 41999 h 43906"/>
                <a:gd name="connsiteX2" fmla="*/ 56944 w 66659"/>
                <a:gd name="connsiteY2" fmla="*/ 43079 h 43906"/>
                <a:gd name="connsiteX3" fmla="*/ 3588 w 66659"/>
                <a:gd name="connsiteY3" fmla="*/ 13538 h 43906"/>
                <a:gd name="connsiteX4" fmla="*/ 742 w 66659"/>
                <a:gd name="connsiteY4" fmla="*/ 10538 h 43906"/>
                <a:gd name="connsiteX5" fmla="*/ 742 w 66659"/>
                <a:gd name="connsiteY5" fmla="*/ 10520 h 43906"/>
                <a:gd name="connsiteX6" fmla="*/ 2354 w 66659"/>
                <a:gd name="connsiteY6" fmla="*/ 1948 h 43906"/>
                <a:gd name="connsiteX7" fmla="*/ 11029 w 66659"/>
                <a:gd name="connsiteY7" fmla="*/ 1005 h 43906"/>
                <a:gd name="connsiteX8" fmla="*/ 63270 w 66659"/>
                <a:gd name="connsiteY8" fmla="*/ 31557 h 43906"/>
                <a:gd name="connsiteX9" fmla="*/ 65859 w 66659"/>
                <a:gd name="connsiteY9" fmla="*/ 34232 h 43906"/>
                <a:gd name="connsiteX10" fmla="*/ 65859 w 66659"/>
                <a:gd name="connsiteY10" fmla="*/ 34232 h 43906"/>
                <a:gd name="connsiteX11" fmla="*/ 65859 w 66659"/>
                <a:gd name="connsiteY11" fmla="*/ 34232 h 4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906">
                  <a:moveTo>
                    <a:pt x="65859" y="34232"/>
                  </a:moveTo>
                  <a:cubicBezTo>
                    <a:pt x="67248" y="36787"/>
                    <a:pt x="66802" y="39958"/>
                    <a:pt x="64728" y="41999"/>
                  </a:cubicBezTo>
                  <a:cubicBezTo>
                    <a:pt x="62670" y="44056"/>
                    <a:pt x="59498" y="44502"/>
                    <a:pt x="56944" y="43079"/>
                  </a:cubicBezTo>
                  <a:cubicBezTo>
                    <a:pt x="37913" y="32535"/>
                    <a:pt x="10909" y="17584"/>
                    <a:pt x="3588" y="13538"/>
                  </a:cubicBezTo>
                  <a:cubicBezTo>
                    <a:pt x="2354" y="12852"/>
                    <a:pt x="1359" y="11806"/>
                    <a:pt x="742" y="10538"/>
                  </a:cubicBezTo>
                  <a:cubicBezTo>
                    <a:pt x="742" y="10538"/>
                    <a:pt x="742" y="10538"/>
                    <a:pt x="742" y="10520"/>
                  </a:cubicBezTo>
                  <a:cubicBezTo>
                    <a:pt x="-681" y="7623"/>
                    <a:pt x="-12" y="4142"/>
                    <a:pt x="2354" y="1948"/>
                  </a:cubicBezTo>
                  <a:cubicBezTo>
                    <a:pt x="4720" y="-247"/>
                    <a:pt x="8252" y="-624"/>
                    <a:pt x="11029" y="1005"/>
                  </a:cubicBezTo>
                  <a:cubicBezTo>
                    <a:pt x="30129" y="12183"/>
                    <a:pt x="56447" y="27563"/>
                    <a:pt x="63270" y="31557"/>
                  </a:cubicBezTo>
                  <a:cubicBezTo>
                    <a:pt x="64350" y="32192"/>
                    <a:pt x="65242" y="33100"/>
                    <a:pt x="65859" y="34232"/>
                  </a:cubicBezTo>
                  <a:cubicBezTo>
                    <a:pt x="65842" y="34215"/>
                    <a:pt x="65842" y="34232"/>
                    <a:pt x="65859" y="34232"/>
                  </a:cubicBezTo>
                  <a:lnTo>
                    <a:pt x="65859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732A8F8-D0D2-4A6B-B9DC-F6CA44F7DC59}"/>
                </a:ext>
              </a:extLst>
            </p:cNvPr>
            <p:cNvSpPr/>
            <p:nvPr/>
          </p:nvSpPr>
          <p:spPr>
            <a:xfrm>
              <a:off x="6275029" y="3468948"/>
              <a:ext cx="66659" cy="43885"/>
            </a:xfrm>
            <a:custGeom>
              <a:avLst/>
              <a:gdLst>
                <a:gd name="connsiteX0" fmla="*/ 65859 w 66659"/>
                <a:gd name="connsiteY0" fmla="*/ 34218 h 43885"/>
                <a:gd name="connsiteX1" fmla="*/ 64728 w 66659"/>
                <a:gd name="connsiteY1" fmla="*/ 41985 h 43885"/>
                <a:gd name="connsiteX2" fmla="*/ 56944 w 66659"/>
                <a:gd name="connsiteY2" fmla="*/ 43065 h 43885"/>
                <a:gd name="connsiteX3" fmla="*/ 3588 w 66659"/>
                <a:gd name="connsiteY3" fmla="*/ 13524 h 43885"/>
                <a:gd name="connsiteX4" fmla="*/ 742 w 66659"/>
                <a:gd name="connsiteY4" fmla="*/ 10524 h 43885"/>
                <a:gd name="connsiteX5" fmla="*/ 742 w 66659"/>
                <a:gd name="connsiteY5" fmla="*/ 10524 h 43885"/>
                <a:gd name="connsiteX6" fmla="*/ 2354 w 66659"/>
                <a:gd name="connsiteY6" fmla="*/ 1951 h 43885"/>
                <a:gd name="connsiteX7" fmla="*/ 11029 w 66659"/>
                <a:gd name="connsiteY7" fmla="*/ 991 h 43885"/>
                <a:gd name="connsiteX8" fmla="*/ 63270 w 66659"/>
                <a:gd name="connsiteY8" fmla="*/ 31544 h 43885"/>
                <a:gd name="connsiteX9" fmla="*/ 65859 w 66659"/>
                <a:gd name="connsiteY9" fmla="*/ 34218 h 43885"/>
                <a:gd name="connsiteX10" fmla="*/ 65859 w 66659"/>
                <a:gd name="connsiteY10" fmla="*/ 34218 h 43885"/>
                <a:gd name="connsiteX11" fmla="*/ 65859 w 66659"/>
                <a:gd name="connsiteY11" fmla="*/ 34218 h 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885">
                  <a:moveTo>
                    <a:pt x="65859" y="34218"/>
                  </a:moveTo>
                  <a:cubicBezTo>
                    <a:pt x="67248" y="36773"/>
                    <a:pt x="66802" y="39945"/>
                    <a:pt x="64728" y="41985"/>
                  </a:cubicBezTo>
                  <a:cubicBezTo>
                    <a:pt x="62670" y="44042"/>
                    <a:pt x="59498" y="44471"/>
                    <a:pt x="56944" y="43065"/>
                  </a:cubicBezTo>
                  <a:cubicBezTo>
                    <a:pt x="37913" y="32521"/>
                    <a:pt x="10909" y="17570"/>
                    <a:pt x="3588" y="13524"/>
                  </a:cubicBezTo>
                  <a:cubicBezTo>
                    <a:pt x="2354" y="12838"/>
                    <a:pt x="1359" y="11793"/>
                    <a:pt x="742" y="10524"/>
                  </a:cubicBezTo>
                  <a:lnTo>
                    <a:pt x="742" y="10524"/>
                  </a:lnTo>
                  <a:cubicBezTo>
                    <a:pt x="-681" y="7626"/>
                    <a:pt x="-12" y="4129"/>
                    <a:pt x="2354" y="1951"/>
                  </a:cubicBezTo>
                  <a:cubicBezTo>
                    <a:pt x="4720" y="-243"/>
                    <a:pt x="8252" y="-620"/>
                    <a:pt x="11029" y="991"/>
                  </a:cubicBezTo>
                  <a:cubicBezTo>
                    <a:pt x="30129" y="12170"/>
                    <a:pt x="56447" y="27549"/>
                    <a:pt x="63270" y="31544"/>
                  </a:cubicBezTo>
                  <a:cubicBezTo>
                    <a:pt x="64350" y="32178"/>
                    <a:pt x="65242" y="33104"/>
                    <a:pt x="65859" y="34218"/>
                  </a:cubicBezTo>
                  <a:cubicBezTo>
                    <a:pt x="65842" y="34218"/>
                    <a:pt x="65842" y="34218"/>
                    <a:pt x="65859" y="34218"/>
                  </a:cubicBezTo>
                  <a:lnTo>
                    <a:pt x="65859" y="34218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BBA593C-51C6-491A-B8A3-8853CA09820A}"/>
                </a:ext>
              </a:extLst>
            </p:cNvPr>
            <p:cNvSpPr/>
            <p:nvPr/>
          </p:nvSpPr>
          <p:spPr>
            <a:xfrm>
              <a:off x="6114885" y="3373100"/>
              <a:ext cx="66663" cy="43892"/>
            </a:xfrm>
            <a:custGeom>
              <a:avLst/>
              <a:gdLst>
                <a:gd name="connsiteX0" fmla="*/ 65868 w 66663"/>
                <a:gd name="connsiteY0" fmla="*/ 34226 h 43892"/>
                <a:gd name="connsiteX1" fmla="*/ 64737 w 66663"/>
                <a:gd name="connsiteY1" fmla="*/ 41992 h 43892"/>
                <a:gd name="connsiteX2" fmla="*/ 56953 w 66663"/>
                <a:gd name="connsiteY2" fmla="*/ 43072 h 43892"/>
                <a:gd name="connsiteX3" fmla="*/ 3581 w 66663"/>
                <a:gd name="connsiteY3" fmla="*/ 13532 h 43892"/>
                <a:gd name="connsiteX4" fmla="*/ 735 w 66663"/>
                <a:gd name="connsiteY4" fmla="*/ 10531 h 43892"/>
                <a:gd name="connsiteX5" fmla="*/ 735 w 66663"/>
                <a:gd name="connsiteY5" fmla="*/ 10531 h 43892"/>
                <a:gd name="connsiteX6" fmla="*/ 2347 w 66663"/>
                <a:gd name="connsiteY6" fmla="*/ 1959 h 43892"/>
                <a:gd name="connsiteX7" fmla="*/ 11022 w 66663"/>
                <a:gd name="connsiteY7" fmla="*/ 999 h 43892"/>
                <a:gd name="connsiteX8" fmla="*/ 63263 w 66663"/>
                <a:gd name="connsiteY8" fmla="*/ 31551 h 43892"/>
                <a:gd name="connsiteX9" fmla="*/ 65868 w 66663"/>
                <a:gd name="connsiteY9" fmla="*/ 34226 h 43892"/>
                <a:gd name="connsiteX10" fmla="*/ 65868 w 66663"/>
                <a:gd name="connsiteY10" fmla="*/ 34226 h 43892"/>
                <a:gd name="connsiteX11" fmla="*/ 65868 w 66663"/>
                <a:gd name="connsiteY11" fmla="*/ 34226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2">
                  <a:moveTo>
                    <a:pt x="65868" y="34226"/>
                  </a:moveTo>
                  <a:cubicBezTo>
                    <a:pt x="67257" y="36780"/>
                    <a:pt x="66794" y="39952"/>
                    <a:pt x="64737" y="41992"/>
                  </a:cubicBezTo>
                  <a:cubicBezTo>
                    <a:pt x="62680" y="44050"/>
                    <a:pt x="59508" y="44478"/>
                    <a:pt x="56953" y="43072"/>
                  </a:cubicBezTo>
                  <a:cubicBezTo>
                    <a:pt x="37922" y="32528"/>
                    <a:pt x="10919" y="17578"/>
                    <a:pt x="3581" y="13532"/>
                  </a:cubicBezTo>
                  <a:cubicBezTo>
                    <a:pt x="2347" y="12846"/>
                    <a:pt x="1352" y="11800"/>
                    <a:pt x="735" y="10531"/>
                  </a:cubicBezTo>
                  <a:cubicBezTo>
                    <a:pt x="735" y="10531"/>
                    <a:pt x="735" y="10531"/>
                    <a:pt x="735" y="10531"/>
                  </a:cubicBezTo>
                  <a:cubicBezTo>
                    <a:pt x="-671" y="7634"/>
                    <a:pt x="-20" y="4136"/>
                    <a:pt x="2347" y="1959"/>
                  </a:cubicBezTo>
                  <a:cubicBezTo>
                    <a:pt x="4712" y="-236"/>
                    <a:pt x="8244" y="-630"/>
                    <a:pt x="11022" y="999"/>
                  </a:cubicBezTo>
                  <a:cubicBezTo>
                    <a:pt x="30121" y="12177"/>
                    <a:pt x="56439" y="27556"/>
                    <a:pt x="63263" y="31551"/>
                  </a:cubicBezTo>
                  <a:cubicBezTo>
                    <a:pt x="64343" y="32185"/>
                    <a:pt x="65251" y="33111"/>
                    <a:pt x="65868" y="34226"/>
                  </a:cubicBezTo>
                  <a:cubicBezTo>
                    <a:pt x="65852" y="34226"/>
                    <a:pt x="65852" y="34226"/>
                    <a:pt x="65868" y="34226"/>
                  </a:cubicBezTo>
                  <a:lnTo>
                    <a:pt x="65868" y="3422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EC01EC79-ACA6-41BB-AC0D-4CC9A6CD4241}"/>
                </a:ext>
              </a:extLst>
            </p:cNvPr>
            <p:cNvSpPr/>
            <p:nvPr/>
          </p:nvSpPr>
          <p:spPr>
            <a:xfrm>
              <a:off x="6114885" y="3402017"/>
              <a:ext cx="66663" cy="43898"/>
            </a:xfrm>
            <a:custGeom>
              <a:avLst/>
              <a:gdLst>
                <a:gd name="connsiteX0" fmla="*/ 65868 w 66663"/>
                <a:gd name="connsiteY0" fmla="*/ 34232 h 43898"/>
                <a:gd name="connsiteX1" fmla="*/ 64737 w 66663"/>
                <a:gd name="connsiteY1" fmla="*/ 41998 h 43898"/>
                <a:gd name="connsiteX2" fmla="*/ 56953 w 66663"/>
                <a:gd name="connsiteY2" fmla="*/ 43079 h 43898"/>
                <a:gd name="connsiteX3" fmla="*/ 3581 w 66663"/>
                <a:gd name="connsiteY3" fmla="*/ 13538 h 43898"/>
                <a:gd name="connsiteX4" fmla="*/ 735 w 66663"/>
                <a:gd name="connsiteY4" fmla="*/ 10537 h 43898"/>
                <a:gd name="connsiteX5" fmla="*/ 735 w 66663"/>
                <a:gd name="connsiteY5" fmla="*/ 10520 h 43898"/>
                <a:gd name="connsiteX6" fmla="*/ 2347 w 66663"/>
                <a:gd name="connsiteY6" fmla="*/ 1948 h 43898"/>
                <a:gd name="connsiteX7" fmla="*/ 11022 w 66663"/>
                <a:gd name="connsiteY7" fmla="*/ 1005 h 43898"/>
                <a:gd name="connsiteX8" fmla="*/ 63263 w 66663"/>
                <a:gd name="connsiteY8" fmla="*/ 31557 h 43898"/>
                <a:gd name="connsiteX9" fmla="*/ 65868 w 66663"/>
                <a:gd name="connsiteY9" fmla="*/ 34232 h 43898"/>
                <a:gd name="connsiteX10" fmla="*/ 65868 w 66663"/>
                <a:gd name="connsiteY10" fmla="*/ 34232 h 43898"/>
                <a:gd name="connsiteX11" fmla="*/ 65868 w 66663"/>
                <a:gd name="connsiteY11" fmla="*/ 34232 h 4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8">
                  <a:moveTo>
                    <a:pt x="65868" y="34232"/>
                  </a:moveTo>
                  <a:cubicBezTo>
                    <a:pt x="67257" y="36787"/>
                    <a:pt x="66794" y="39958"/>
                    <a:pt x="64737" y="41998"/>
                  </a:cubicBezTo>
                  <a:cubicBezTo>
                    <a:pt x="62680" y="44056"/>
                    <a:pt x="59508" y="44485"/>
                    <a:pt x="56953" y="43079"/>
                  </a:cubicBezTo>
                  <a:cubicBezTo>
                    <a:pt x="37922" y="32535"/>
                    <a:pt x="10919" y="17584"/>
                    <a:pt x="3581" y="13538"/>
                  </a:cubicBezTo>
                  <a:cubicBezTo>
                    <a:pt x="2347" y="12852"/>
                    <a:pt x="1352" y="11806"/>
                    <a:pt x="735" y="10537"/>
                  </a:cubicBezTo>
                  <a:cubicBezTo>
                    <a:pt x="735" y="10537"/>
                    <a:pt x="735" y="10537"/>
                    <a:pt x="735" y="10520"/>
                  </a:cubicBezTo>
                  <a:cubicBezTo>
                    <a:pt x="-671" y="7623"/>
                    <a:pt x="-20" y="4142"/>
                    <a:pt x="2347" y="1948"/>
                  </a:cubicBezTo>
                  <a:cubicBezTo>
                    <a:pt x="4712" y="-247"/>
                    <a:pt x="8244" y="-624"/>
                    <a:pt x="11022" y="1005"/>
                  </a:cubicBezTo>
                  <a:cubicBezTo>
                    <a:pt x="30121" y="12166"/>
                    <a:pt x="56439" y="27563"/>
                    <a:pt x="63263" y="31557"/>
                  </a:cubicBezTo>
                  <a:cubicBezTo>
                    <a:pt x="64343" y="32174"/>
                    <a:pt x="65251" y="33100"/>
                    <a:pt x="65868" y="34232"/>
                  </a:cubicBezTo>
                  <a:cubicBezTo>
                    <a:pt x="65852" y="34215"/>
                    <a:pt x="65852" y="34215"/>
                    <a:pt x="65868" y="34232"/>
                  </a:cubicBezTo>
                  <a:lnTo>
                    <a:pt x="65868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9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2766825" y="1661621"/>
              <a:ext cx="1017109" cy="961371"/>
              <a:chOff x="2766825" y="1661621"/>
              <a:chExt cx="1017109" cy="961371"/>
            </a:xfrm>
          </p:grpSpPr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A6129777-1B68-42E7-90A1-934ABE8F414E}"/>
                  </a:ext>
                </a:extLst>
              </p:cNvPr>
              <p:cNvSpPr/>
              <p:nvPr/>
            </p:nvSpPr>
            <p:spPr>
              <a:xfrm>
                <a:off x="2766825" y="1725601"/>
                <a:ext cx="948221" cy="897392"/>
              </a:xfrm>
              <a:custGeom>
                <a:avLst/>
                <a:gdLst>
                  <a:gd name="connsiteX0" fmla="*/ 0 w 948221"/>
                  <a:gd name="connsiteY0" fmla="*/ 77021 h 897392"/>
                  <a:gd name="connsiteX1" fmla="*/ 93029 w 948221"/>
                  <a:gd name="connsiteY1" fmla="*/ 6453 h 897392"/>
                  <a:gd name="connsiteX2" fmla="*/ 855193 w 948221"/>
                  <a:gd name="connsiteY2" fmla="*/ 316931 h 897392"/>
                  <a:gd name="connsiteX3" fmla="*/ 948221 w 948221"/>
                  <a:gd name="connsiteY3" fmla="*/ 463298 h 897392"/>
                  <a:gd name="connsiteX4" fmla="*/ 948221 w 948221"/>
                  <a:gd name="connsiteY4" fmla="*/ 680234 h 897392"/>
                  <a:gd name="connsiteX5" fmla="*/ 855193 w 948221"/>
                  <a:gd name="connsiteY5" fmla="*/ 750803 h 897392"/>
                  <a:gd name="connsiteX6" fmla="*/ 640057 w 948221"/>
                  <a:gd name="connsiteY6" fmla="*/ 663157 h 897392"/>
                  <a:gd name="connsiteX7" fmla="*/ 758580 w 948221"/>
                  <a:gd name="connsiteY7" fmla="*/ 897392 h 897392"/>
                  <a:gd name="connsiteX8" fmla="*/ 497822 w 948221"/>
                  <a:gd name="connsiteY8" fmla="*/ 605225 h 897392"/>
                  <a:gd name="connsiteX9" fmla="*/ 93029 w 948221"/>
                  <a:gd name="connsiteY9" fmla="*/ 440324 h 897392"/>
                  <a:gd name="connsiteX10" fmla="*/ 0 w 948221"/>
                  <a:gd name="connsiteY10" fmla="*/ 293957 h 897392"/>
                  <a:gd name="connsiteX11" fmla="*/ 0 w 948221"/>
                  <a:gd name="connsiteY11" fmla="*/ 77021 h 897392"/>
                  <a:gd name="connsiteX12" fmla="*/ 0 w 948221"/>
                  <a:gd name="connsiteY12" fmla="*/ 77021 h 89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8221" h="897392">
                    <a:moveTo>
                      <a:pt x="0" y="77021"/>
                    </a:moveTo>
                    <a:cubicBezTo>
                      <a:pt x="0" y="17151"/>
                      <a:pt x="41679" y="-14464"/>
                      <a:pt x="93029" y="6453"/>
                    </a:cubicBezTo>
                    <a:lnTo>
                      <a:pt x="855193" y="316931"/>
                    </a:lnTo>
                    <a:cubicBezTo>
                      <a:pt x="906542" y="337848"/>
                      <a:pt x="948221" y="403428"/>
                      <a:pt x="948221" y="463298"/>
                    </a:cubicBezTo>
                    <a:lnTo>
                      <a:pt x="948221" y="680234"/>
                    </a:lnTo>
                    <a:cubicBezTo>
                      <a:pt x="948221" y="740104"/>
                      <a:pt x="906542" y="771720"/>
                      <a:pt x="855193" y="750803"/>
                    </a:cubicBezTo>
                    <a:lnTo>
                      <a:pt x="640057" y="663157"/>
                    </a:lnTo>
                    <a:lnTo>
                      <a:pt x="758580" y="897392"/>
                    </a:lnTo>
                    <a:lnTo>
                      <a:pt x="497822" y="605225"/>
                    </a:lnTo>
                    <a:lnTo>
                      <a:pt x="93029" y="440324"/>
                    </a:lnTo>
                    <a:cubicBezTo>
                      <a:pt x="41679" y="419407"/>
                      <a:pt x="0" y="353827"/>
                      <a:pt x="0" y="293957"/>
                    </a:cubicBezTo>
                    <a:lnTo>
                      <a:pt x="0" y="77021"/>
                    </a:lnTo>
                    <a:lnTo>
                      <a:pt x="0" y="77021"/>
                    </a:lnTo>
                    <a:close/>
                  </a:path>
                </a:pathLst>
              </a:custGeom>
              <a:solidFill>
                <a:srgbClr val="0098F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7BF46D8-48FA-46D4-B686-A6D127C91EBF}"/>
                  </a:ext>
                </a:extLst>
              </p:cNvPr>
              <p:cNvSpPr/>
              <p:nvPr/>
            </p:nvSpPr>
            <p:spPr>
              <a:xfrm>
                <a:off x="3376158" y="2121238"/>
                <a:ext cx="109419" cy="118169"/>
              </a:xfrm>
              <a:custGeom>
                <a:avLst/>
                <a:gdLst>
                  <a:gd name="connsiteX0" fmla="*/ 54710 w 109419"/>
                  <a:gd name="connsiteY0" fmla="*/ 4379 h 118169"/>
                  <a:gd name="connsiteX1" fmla="*/ 0 w 109419"/>
                  <a:gd name="connsiteY1" fmla="*/ 36800 h 118169"/>
                  <a:gd name="connsiteX2" fmla="*/ 54710 w 109419"/>
                  <a:gd name="connsiteY2" fmla="*/ 113798 h 118169"/>
                  <a:gd name="connsiteX3" fmla="*/ 109420 w 109419"/>
                  <a:gd name="connsiteY3" fmla="*/ 81377 h 118169"/>
                  <a:gd name="connsiteX4" fmla="*/ 54710 w 109419"/>
                  <a:gd name="connsiteY4" fmla="*/ 4379 h 118169"/>
                  <a:gd name="connsiteX5" fmla="*/ 54710 w 109419"/>
                  <a:gd name="connsiteY5" fmla="*/ 4379 h 11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9">
                    <a:moveTo>
                      <a:pt x="54710" y="4379"/>
                    </a:moveTo>
                    <a:cubicBezTo>
                      <a:pt x="24517" y="-7931"/>
                      <a:pt x="0" y="6608"/>
                      <a:pt x="0" y="36800"/>
                    </a:cubicBezTo>
                    <a:cubicBezTo>
                      <a:pt x="0" y="66992"/>
                      <a:pt x="24517" y="101505"/>
                      <a:pt x="54710" y="113798"/>
                    </a:cubicBezTo>
                    <a:cubicBezTo>
                      <a:pt x="84902" y="126091"/>
                      <a:pt x="109420" y="111569"/>
                      <a:pt x="109420" y="81377"/>
                    </a:cubicBezTo>
                    <a:cubicBezTo>
                      <a:pt x="109420" y="51185"/>
                      <a:pt x="84902" y="16689"/>
                      <a:pt x="54710" y="4379"/>
                    </a:cubicBezTo>
                    <a:lnTo>
                      <a:pt x="54710" y="4379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AE83844C-E79B-4CA9-A43A-6DCC3C5054A0}"/>
                  </a:ext>
                </a:extLst>
              </p:cNvPr>
              <p:cNvSpPr/>
              <p:nvPr/>
            </p:nvSpPr>
            <p:spPr>
              <a:xfrm>
                <a:off x="3186226" y="2043887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36" y="51160"/>
                      <a:pt x="84919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AED4AF1-116B-4B06-A5CC-FB00E48EC0D8}"/>
                  </a:ext>
                </a:extLst>
              </p:cNvPr>
              <p:cNvSpPr/>
              <p:nvPr/>
            </p:nvSpPr>
            <p:spPr>
              <a:xfrm>
                <a:off x="2996310" y="1966511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19" y="51177"/>
                      <a:pt x="84902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80222F2-610F-4CA4-8C8E-24F8B2FAEADE}"/>
                  </a:ext>
                </a:extLst>
              </p:cNvPr>
              <p:cNvSpPr/>
              <p:nvPr/>
            </p:nvSpPr>
            <p:spPr>
              <a:xfrm>
                <a:off x="2766825" y="1661621"/>
                <a:ext cx="1017109" cy="874892"/>
              </a:xfrm>
              <a:custGeom>
                <a:avLst/>
                <a:gdLst>
                  <a:gd name="connsiteX0" fmla="*/ 0 w 1017109"/>
                  <a:gd name="connsiteY0" fmla="*/ 80856 h 874892"/>
                  <a:gd name="connsiteX1" fmla="*/ 871737 w 1017109"/>
                  <a:gd name="connsiteY1" fmla="*/ 441330 h 874892"/>
                  <a:gd name="connsiteX2" fmla="*/ 905067 w 1017109"/>
                  <a:gd name="connsiteY2" fmla="*/ 549874 h 874892"/>
                  <a:gd name="connsiteX3" fmla="*/ 896821 w 1017109"/>
                  <a:gd name="connsiteY3" fmla="*/ 870932 h 874892"/>
                  <a:gd name="connsiteX4" fmla="*/ 1017110 w 1017109"/>
                  <a:gd name="connsiteY4" fmla="*/ 874892 h 874892"/>
                  <a:gd name="connsiteX5" fmla="*/ 975568 w 1017109"/>
                  <a:gd name="connsiteY5" fmla="*/ 363971 h 874892"/>
                  <a:gd name="connsiteX6" fmla="*/ 0 w 1017109"/>
                  <a:gd name="connsiteY6" fmla="*/ 0 h 874892"/>
                  <a:gd name="connsiteX7" fmla="*/ 0 w 1017109"/>
                  <a:gd name="connsiteY7" fmla="*/ 80856 h 874892"/>
                  <a:gd name="connsiteX8" fmla="*/ 0 w 1017109"/>
                  <a:gd name="connsiteY8" fmla="*/ 80856 h 87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109" h="874892">
                    <a:moveTo>
                      <a:pt x="0" y="80856"/>
                    </a:moveTo>
                    <a:lnTo>
                      <a:pt x="871737" y="441330"/>
                    </a:lnTo>
                    <a:cubicBezTo>
                      <a:pt x="871737" y="441330"/>
                      <a:pt x="909799" y="453811"/>
                      <a:pt x="905067" y="549874"/>
                    </a:cubicBezTo>
                    <a:cubicBezTo>
                      <a:pt x="898381" y="685714"/>
                      <a:pt x="896821" y="870932"/>
                      <a:pt x="896821" y="870932"/>
                    </a:cubicBezTo>
                    <a:lnTo>
                      <a:pt x="1017110" y="874892"/>
                    </a:lnTo>
                    <a:lnTo>
                      <a:pt x="975568" y="363971"/>
                    </a:lnTo>
                    <a:lnTo>
                      <a:pt x="0" y="0"/>
                    </a:lnTo>
                    <a:lnTo>
                      <a:pt x="0" y="80856"/>
                    </a:lnTo>
                    <a:lnTo>
                      <a:pt x="0" y="80856"/>
                    </a:lnTo>
                    <a:close/>
                  </a:path>
                </a:pathLst>
              </a:custGeom>
              <a:solidFill>
                <a:srgbClr val="0084D7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5F504A48-6E12-4526-B771-6EDA0688655C}"/>
              </a:ext>
            </a:extLst>
          </p:cNvPr>
          <p:cNvSpPr txBox="1"/>
          <p:nvPr/>
        </p:nvSpPr>
        <p:spPr>
          <a:xfrm>
            <a:off x="4518021" y="1882239"/>
            <a:ext cx="6966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Prosedur</a:t>
            </a:r>
            <a:r>
              <a:rPr lang="en-US" sz="7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Izin</a:t>
            </a:r>
            <a:endParaRPr lang="en-US" sz="72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2A666168-942B-4548-AAAC-85534CC9E359}"/>
              </a:ext>
            </a:extLst>
          </p:cNvPr>
          <p:cNvGrpSpPr/>
          <p:nvPr/>
        </p:nvGrpSpPr>
        <p:grpSpPr>
          <a:xfrm rot="5400000">
            <a:off x="11531646" y="6213929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45BC1E0A-5AC9-4B34-BA4D-CE600C8A8468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CCF7183-EFD5-4F7F-99D2-32500A858D4A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E553F711-D440-4809-8084-3E26C563C242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CC82B53-0FDA-42A8-B39D-2A60EF4C6F79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B47C23DD-1A03-4BD8-8162-CC92F056C623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6C56EF95-C8FE-4D0C-B5F8-BA44E3940992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1A2D7E1A-2BB8-4366-9100-DD5DE29D5316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B54641BF-95CC-41B3-AE47-A56A7FEFA459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C1D44EE7-4641-4212-B73B-5BDE5ADEF034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846AD50D-B300-4A6D-B7AC-D217C2694A39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998C6FA-1B41-4C2A-8BC3-99626B89E79E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2" name="Isosceles Triangle 221">
            <a:extLst>
              <a:ext uri="{FF2B5EF4-FFF2-40B4-BE49-F238E27FC236}">
                <a16:creationId xmlns:a16="http://schemas.microsoft.com/office/drawing/2014/main" id="{4D30814A-DEDA-4F05-A94D-869A4B424519}"/>
              </a:ext>
            </a:extLst>
          </p:cNvPr>
          <p:cNvSpPr/>
          <p:nvPr/>
        </p:nvSpPr>
        <p:spPr>
          <a:xfrm rot="7200000">
            <a:off x="310851" y="381663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Isosceles Triangle 222">
            <a:extLst>
              <a:ext uri="{FF2B5EF4-FFF2-40B4-BE49-F238E27FC236}">
                <a16:creationId xmlns:a16="http://schemas.microsoft.com/office/drawing/2014/main" id="{CDDCB087-A1FD-4E3C-B598-4A7618EED5CE}"/>
              </a:ext>
            </a:extLst>
          </p:cNvPr>
          <p:cNvSpPr/>
          <p:nvPr/>
        </p:nvSpPr>
        <p:spPr>
          <a:xfrm>
            <a:off x="5737281" y="6313997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1EC0C51C-77F0-42DF-937A-6BFF26AF68F6}"/>
              </a:ext>
            </a:extLst>
          </p:cNvPr>
          <p:cNvSpPr/>
          <p:nvPr/>
        </p:nvSpPr>
        <p:spPr>
          <a:xfrm rot="18000000">
            <a:off x="11409022" y="143380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7" name="Graphic 236" descr="Smart Phone">
            <a:extLst>
              <a:ext uri="{FF2B5EF4-FFF2-40B4-BE49-F238E27FC236}">
                <a16:creationId xmlns:a16="http://schemas.microsoft.com/office/drawing/2014/main" id="{E3AB40BA-D83E-4DAC-A76E-CA756E76C8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3194" y="3287027"/>
            <a:ext cx="548640" cy="548640"/>
          </a:xfrm>
          <a:prstGeom prst="rect">
            <a:avLst/>
          </a:prstGeom>
        </p:spPr>
      </p:pic>
      <p:pic>
        <p:nvPicPr>
          <p:cNvPr id="239" name="Graphic 238" descr="Video camera">
            <a:extLst>
              <a:ext uri="{FF2B5EF4-FFF2-40B4-BE49-F238E27FC236}">
                <a16:creationId xmlns:a16="http://schemas.microsoft.com/office/drawing/2014/main" id="{65674EEA-0C4F-43FB-9168-52146581F8D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26645" y="4993445"/>
            <a:ext cx="548640" cy="548640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8299935-F293-4142-A2D2-E3E3CFBC0BD9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108" name="Flowchart: Delay 107">
              <a:extLst>
                <a:ext uri="{FF2B5EF4-FFF2-40B4-BE49-F238E27FC236}">
                  <a16:creationId xmlns:a16="http://schemas.microsoft.com/office/drawing/2014/main" id="{38C57CF6-7077-41AD-A97F-80A08493193A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7033A0-6339-48EB-A21E-EB79666B982B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F94F6B3-8973-4554-937C-79415B6E07D2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111" name="Object 110">
              <a:extLst>
                <a:ext uri="{FF2B5EF4-FFF2-40B4-BE49-F238E27FC236}">
                  <a16:creationId xmlns:a16="http://schemas.microsoft.com/office/drawing/2014/main" id="{D97FC989-D37F-47DA-8B00-9A073781BBB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10" imgW="982936" imgH="981876" progId="CorelDraw.Graphic.23">
                    <p:embed/>
                  </p:oleObj>
                </mc:Choice>
                <mc:Fallback>
                  <p:oleObj name="CorelDRAW" r:id="rId10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63E989B-1E31-4F2C-900F-908D86A3121C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CFF25A3-EC3E-4505-BDCE-4C6DBAD320C0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CFE6905-60CC-4D9F-B7FE-BC30F38D7EAC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15" name="Picture 15">
              <a:extLst>
                <a:ext uri="{FF2B5EF4-FFF2-40B4-BE49-F238E27FC236}">
                  <a16:creationId xmlns:a16="http://schemas.microsoft.com/office/drawing/2014/main" id="{EF5347B8-91B5-4811-9FA2-C632E4CB6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93D0AB2-ADE6-4BCB-A4BD-F21A9366CEC5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120" name="Rectangle 5">
                <a:extLst>
                  <a:ext uri="{FF2B5EF4-FFF2-40B4-BE49-F238E27FC236}">
                    <a16:creationId xmlns:a16="http://schemas.microsoft.com/office/drawing/2014/main" id="{5C9211B7-D829-4EF3-B80F-EBA62DF21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1" name="Rectangle 6">
                <a:extLst>
                  <a:ext uri="{FF2B5EF4-FFF2-40B4-BE49-F238E27FC236}">
                    <a16:creationId xmlns:a16="http://schemas.microsoft.com/office/drawing/2014/main" id="{DFBDA256-07EF-4AE5-BDE7-DB996B3AE2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424091DF-62AE-44E7-AA21-C15CB51D5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AE2ADC08-EB94-4985-8658-FF83BCF72D7F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124" name="Freeform 8">
                  <a:extLst>
                    <a:ext uri="{FF2B5EF4-FFF2-40B4-BE49-F238E27FC236}">
                      <a16:creationId xmlns:a16="http://schemas.microsoft.com/office/drawing/2014/main" id="{A3E4A0CA-7C78-4316-968E-4ACB769EA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25" name="Freeform 9">
                  <a:extLst>
                    <a:ext uri="{FF2B5EF4-FFF2-40B4-BE49-F238E27FC236}">
                      <a16:creationId xmlns:a16="http://schemas.microsoft.com/office/drawing/2014/main" id="{3B590F46-2A03-4937-8030-E7837D0C2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26" name="Freeform 10">
                  <a:extLst>
                    <a:ext uri="{FF2B5EF4-FFF2-40B4-BE49-F238E27FC236}">
                      <a16:creationId xmlns:a16="http://schemas.microsoft.com/office/drawing/2014/main" id="{6C61B0E6-5A64-4B14-B6E4-8B7B032214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27" name="Freeform 11">
                  <a:extLst>
                    <a:ext uri="{FF2B5EF4-FFF2-40B4-BE49-F238E27FC236}">
                      <a16:creationId xmlns:a16="http://schemas.microsoft.com/office/drawing/2014/main" id="{295B8657-1862-4066-86E3-C6AE25546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604A31AA-DC2A-4EC3-94C3-5009C17FB030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A453AD41-45E1-4E65-A570-6B033D17EFBE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FC971C7D-86F2-40F9-A98A-13414C799AF0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1797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Arrow: Up 138">
            <a:extLst>
              <a:ext uri="{FF2B5EF4-FFF2-40B4-BE49-F238E27FC236}">
                <a16:creationId xmlns:a16="http://schemas.microsoft.com/office/drawing/2014/main" id="{A340CAB2-0F61-496F-8815-605AEE8CCA7F}"/>
              </a:ext>
            </a:extLst>
          </p:cNvPr>
          <p:cNvSpPr/>
          <p:nvPr/>
        </p:nvSpPr>
        <p:spPr>
          <a:xfrm rot="5400000">
            <a:off x="5631247" y="116574"/>
            <a:ext cx="1489205" cy="3443339"/>
          </a:xfrm>
          <a:prstGeom prst="upArrow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FE6C04C8-AB42-432B-8533-EA675FB502C4}"/>
              </a:ext>
            </a:extLst>
          </p:cNvPr>
          <p:cNvSpPr/>
          <p:nvPr/>
        </p:nvSpPr>
        <p:spPr>
          <a:xfrm>
            <a:off x="5656055" y="2585088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EFAEFDAF-A3E6-47F1-9366-280A2A5B425D}"/>
              </a:ext>
            </a:extLst>
          </p:cNvPr>
          <p:cNvSpPr/>
          <p:nvPr/>
        </p:nvSpPr>
        <p:spPr>
          <a:xfrm>
            <a:off x="5549851" y="2433392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B5D44B-BEF1-40FE-ABA8-905639BE08C9}"/>
              </a:ext>
            </a:extLst>
          </p:cNvPr>
          <p:cNvGrpSpPr/>
          <p:nvPr/>
        </p:nvGrpSpPr>
        <p:grpSpPr>
          <a:xfrm rot="5400000">
            <a:off x="212664" y="618468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12CCCA4-9F7C-4AA4-A638-D5687538E707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F12E3F0-618E-4F1B-BCA4-0C3C2396A295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8CE40E2-1952-4475-A708-201474D350D4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2D00F8B-194E-40C7-A793-57010C4E4853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8B51B48-4D58-41D3-9774-D0DDD62511EE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C20BEB-5E15-4B81-9C87-269FB473233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DE86EFA-1F1B-441A-873E-46BC2980CE35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819E758-3EEC-44F4-A59E-D630A3A99B5E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43E2FA2-5964-47BD-B95F-57F527A1266F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5FCC675-1B2A-407E-9463-3FF127BFE54D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15075A6-E957-4A56-8143-44DF30AB8368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75EF5A41-EA8B-4BBE-BA21-D961C1BE853B}"/>
              </a:ext>
            </a:extLst>
          </p:cNvPr>
          <p:cNvSpPr/>
          <p:nvPr/>
        </p:nvSpPr>
        <p:spPr>
          <a:xfrm rot="7200000">
            <a:off x="11592046" y="323605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E1E9D3-87AC-46E3-BF38-3B85CBF38991}"/>
              </a:ext>
            </a:extLst>
          </p:cNvPr>
          <p:cNvSpPr txBox="1"/>
          <p:nvPr/>
        </p:nvSpPr>
        <p:spPr>
          <a:xfrm>
            <a:off x="3130517" y="135011"/>
            <a:ext cx="5366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Alur </a:t>
            </a:r>
            <a:r>
              <a:rPr lang="en-US" sz="28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Prosedur</a:t>
            </a:r>
            <a:r>
              <a:rPr lang="en-US" sz="28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Pengajuan</a:t>
            </a:r>
            <a:r>
              <a:rPr lang="en-US" sz="28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Izin</a:t>
            </a:r>
            <a:endParaRPr lang="en-US" sz="28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3020698-0246-4283-B350-3765CE1AD88B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27" name="Flowchart: Delay 26">
              <a:extLst>
                <a:ext uri="{FF2B5EF4-FFF2-40B4-BE49-F238E27FC236}">
                  <a16:creationId xmlns:a16="http://schemas.microsoft.com/office/drawing/2014/main" id="{EA2BEA80-2877-4035-9EBC-0A3C2A627E54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B64580-9CDD-4E21-ADD6-00B1D7C105FA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1D4DDE-E0AC-477C-A943-BEB0A182F03B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1DCF81C3-5885-490E-8F94-B1FB53CFF52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73C7CA-A814-4EDC-B8A0-D7F0A50D4BB3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8CF587F-1D6B-4540-9D97-6310148108FE}"/>
              </a:ext>
            </a:extLst>
          </p:cNvPr>
          <p:cNvGrpSpPr/>
          <p:nvPr/>
        </p:nvGrpSpPr>
        <p:grpSpPr>
          <a:xfrm>
            <a:off x="-364249" y="-406858"/>
            <a:ext cx="2038076" cy="2038074"/>
            <a:chOff x="4251463" y="1587501"/>
            <a:chExt cx="3714474" cy="371447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82FF2EF-9270-4FC7-9AF9-D6CE6DD46C5F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4F2B8A2-D61B-412C-BAEC-1A994C1D2D5D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44068F1F-DB75-4E53-865B-94E40D0CF996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3D93EC6-3788-4A25-B60E-CEC2181A7A7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C9EA788-2A76-4BE7-BE7B-E6FE980C3298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D29343B-E180-48E5-8E45-8E25D3597606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FCBB7DB-0B58-4BDA-B8D4-64E8AC967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6" y="0"/>
            <a:ext cx="1237595" cy="1237595"/>
          </a:xfrm>
          <a:prstGeom prst="rect">
            <a:avLst/>
          </a:prstGeom>
        </p:spPr>
      </p:pic>
      <p:sp>
        <p:nvSpPr>
          <p:cNvPr id="40" name="Freeform 83">
            <a:extLst>
              <a:ext uri="{FF2B5EF4-FFF2-40B4-BE49-F238E27FC236}">
                <a16:creationId xmlns:a16="http://schemas.microsoft.com/office/drawing/2014/main" id="{2CB68F9A-D6E7-40B0-B76C-17E23EFD9F2D}"/>
              </a:ext>
            </a:extLst>
          </p:cNvPr>
          <p:cNvSpPr>
            <a:spLocks/>
          </p:cNvSpPr>
          <p:nvPr/>
        </p:nvSpPr>
        <p:spPr bwMode="auto">
          <a:xfrm>
            <a:off x="8111400" y="1093641"/>
            <a:ext cx="2484035" cy="1389682"/>
          </a:xfrm>
          <a:custGeom>
            <a:avLst/>
            <a:gdLst>
              <a:gd name="T0" fmla="*/ 2147483647 w 5915"/>
              <a:gd name="T1" fmla="*/ 0 h 4391"/>
              <a:gd name="T2" fmla="*/ 2147483647 w 5915"/>
              <a:gd name="T3" fmla="*/ 0 h 4391"/>
              <a:gd name="T4" fmla="*/ 2147483647 w 5915"/>
              <a:gd name="T5" fmla="*/ 2147483647 h 4391"/>
              <a:gd name="T6" fmla="*/ 2147483647 w 5915"/>
              <a:gd name="T7" fmla="*/ 2147483647 h 4391"/>
              <a:gd name="T8" fmla="*/ 2147483647 w 5915"/>
              <a:gd name="T9" fmla="*/ 2147483647 h 4391"/>
              <a:gd name="T10" fmla="*/ 2147483647 w 5915"/>
              <a:gd name="T11" fmla="*/ 2147483647 h 4391"/>
              <a:gd name="T12" fmla="*/ 0 w 5915"/>
              <a:gd name="T13" fmla="*/ 2147483647 h 4391"/>
              <a:gd name="T14" fmla="*/ 0 w 5915"/>
              <a:gd name="T15" fmla="*/ 2147483647 h 4391"/>
              <a:gd name="T16" fmla="*/ 2147483647 w 5915"/>
              <a:gd name="T17" fmla="*/ 0 h 43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915" h="4391">
                <a:moveTo>
                  <a:pt x="244" y="0"/>
                </a:moveTo>
                <a:lnTo>
                  <a:pt x="5671" y="0"/>
                </a:lnTo>
                <a:cubicBezTo>
                  <a:pt x="5806" y="0"/>
                  <a:pt x="5915" y="110"/>
                  <a:pt x="5915" y="244"/>
                </a:cubicBezTo>
                <a:lnTo>
                  <a:pt x="5915" y="4147"/>
                </a:lnTo>
                <a:cubicBezTo>
                  <a:pt x="5915" y="4281"/>
                  <a:pt x="5806" y="4391"/>
                  <a:pt x="5671" y="4391"/>
                </a:cubicBezTo>
                <a:lnTo>
                  <a:pt x="244" y="4391"/>
                </a:lnTo>
                <a:cubicBezTo>
                  <a:pt x="110" y="4391"/>
                  <a:pt x="0" y="4281"/>
                  <a:pt x="0" y="4147"/>
                </a:cubicBezTo>
                <a:lnTo>
                  <a:pt x="0" y="244"/>
                </a:lnTo>
                <a:cubicBezTo>
                  <a:pt x="0" y="110"/>
                  <a:pt x="110" y="0"/>
                  <a:pt x="24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6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id-ID"/>
          </a:p>
        </p:txBody>
      </p:sp>
      <p:sp>
        <p:nvSpPr>
          <p:cNvPr id="46" name="Rectangle 89">
            <a:extLst>
              <a:ext uri="{FF2B5EF4-FFF2-40B4-BE49-F238E27FC236}">
                <a16:creationId xmlns:a16="http://schemas.microsoft.com/office/drawing/2014/main" id="{A72BBF13-819F-4019-87FD-7EB4DBFAF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180" y="2275593"/>
            <a:ext cx="127759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300" b="1" dirty="0">
                <a:solidFill>
                  <a:schemeClr val="bg1"/>
                </a:solidFill>
                <a:latin typeface="Arial" pitchFamily="34" charset="0"/>
              </a:rPr>
              <a:t>Persyaratan</a:t>
            </a:r>
            <a:r>
              <a:rPr lang="en-US" altLang="id-ID" sz="1300" b="1" dirty="0">
                <a:solidFill>
                  <a:schemeClr val="bg1"/>
                </a:solidFill>
                <a:latin typeface="Arial" pitchFamily="34" charset="0"/>
              </a:rPr>
              <a:t> :</a:t>
            </a:r>
          </a:p>
          <a:p>
            <a:pPr marL="263525" indent="-263525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300" b="1" dirty="0" err="1">
                <a:solidFill>
                  <a:schemeClr val="bg1"/>
                </a:solidFill>
                <a:latin typeface="Arial" pitchFamily="34" charset="0"/>
              </a:rPr>
              <a:t>Administrasi</a:t>
            </a:r>
            <a:endParaRPr lang="en-US" altLang="id-ID" sz="1300" b="1" dirty="0">
              <a:solidFill>
                <a:schemeClr val="bg1"/>
              </a:solidFill>
              <a:latin typeface="Arial" pitchFamily="34" charset="0"/>
            </a:endParaRPr>
          </a:p>
          <a:p>
            <a:pPr marL="263525" indent="-263525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300" b="1" dirty="0">
                <a:solidFill>
                  <a:schemeClr val="bg1"/>
                </a:solidFill>
                <a:latin typeface="Arial" pitchFamily="34" charset="0"/>
              </a:rPr>
              <a:t>Teknis</a:t>
            </a:r>
            <a:endParaRPr lang="id-ID" altLang="id-ID" sz="18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6" name="Picture 99">
            <a:extLst>
              <a:ext uri="{FF2B5EF4-FFF2-40B4-BE49-F238E27FC236}">
                <a16:creationId xmlns:a16="http://schemas.microsoft.com/office/drawing/2014/main" id="{950CFAC1-724B-41F5-8464-17609605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76" y="1226968"/>
            <a:ext cx="3154362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Freeform 103">
            <a:extLst>
              <a:ext uri="{FF2B5EF4-FFF2-40B4-BE49-F238E27FC236}">
                <a16:creationId xmlns:a16="http://schemas.microsoft.com/office/drawing/2014/main" id="{5CC363FD-2669-4AAE-9A91-B8917C4929F0}"/>
              </a:ext>
            </a:extLst>
          </p:cNvPr>
          <p:cNvSpPr>
            <a:spLocks/>
          </p:cNvSpPr>
          <p:nvPr/>
        </p:nvSpPr>
        <p:spPr bwMode="auto">
          <a:xfrm>
            <a:off x="4124309" y="3320948"/>
            <a:ext cx="3023767" cy="1168400"/>
          </a:xfrm>
          <a:custGeom>
            <a:avLst/>
            <a:gdLst>
              <a:gd name="T0" fmla="*/ 2147483647 w 7574"/>
              <a:gd name="T1" fmla="*/ 0 h 3116"/>
              <a:gd name="T2" fmla="*/ 2147483647 w 7574"/>
              <a:gd name="T3" fmla="*/ 2147483647 h 3116"/>
              <a:gd name="T4" fmla="*/ 2147483647 w 7574"/>
              <a:gd name="T5" fmla="*/ 2147483647 h 3116"/>
              <a:gd name="T6" fmla="*/ 2147483647 w 7574"/>
              <a:gd name="T7" fmla="*/ 2147483647 h 3116"/>
              <a:gd name="T8" fmla="*/ 2147483647 w 7574"/>
              <a:gd name="T9" fmla="*/ 2147483647 h 3116"/>
              <a:gd name="T10" fmla="*/ 2147483647 w 7574"/>
              <a:gd name="T11" fmla="*/ 2147483647 h 3116"/>
              <a:gd name="T12" fmla="*/ 2147483647 w 7574"/>
              <a:gd name="T13" fmla="*/ 0 h 31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74" h="3116">
                <a:moveTo>
                  <a:pt x="587" y="0"/>
                </a:moveTo>
                <a:cubicBezTo>
                  <a:pt x="430" y="2220"/>
                  <a:pt x="5389" y="1366"/>
                  <a:pt x="6228" y="1338"/>
                </a:cubicBezTo>
                <a:lnTo>
                  <a:pt x="6253" y="690"/>
                </a:lnTo>
                <a:lnTo>
                  <a:pt x="7574" y="1862"/>
                </a:lnTo>
                <a:lnTo>
                  <a:pt x="6187" y="3116"/>
                </a:lnTo>
                <a:lnTo>
                  <a:pt x="6245" y="2452"/>
                </a:lnTo>
                <a:cubicBezTo>
                  <a:pt x="2997" y="2870"/>
                  <a:pt x="0" y="1110"/>
                  <a:pt x="587" y="0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id-ID"/>
          </a:p>
        </p:txBody>
      </p:sp>
      <p:sp>
        <p:nvSpPr>
          <p:cNvPr id="61" name="Rectangle 104">
            <a:extLst>
              <a:ext uri="{FF2B5EF4-FFF2-40B4-BE49-F238E27FC236}">
                <a16:creationId xmlns:a16="http://schemas.microsoft.com/office/drawing/2014/main" id="{E4D5BA93-E8F1-4CFB-9B61-7F559D798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566" y="3223291"/>
            <a:ext cx="2176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500" b="1" dirty="0">
                <a:solidFill>
                  <a:schemeClr val="bg1"/>
                </a:solidFill>
                <a:latin typeface="Arial" pitchFamily="34" charset="0"/>
              </a:rPr>
              <a:t>Persetujuan</a:t>
            </a:r>
            <a:r>
              <a:rPr lang="en-US" altLang="id-ID" sz="15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  <a:latin typeface="Arial" pitchFamily="34" charset="0"/>
              </a:rPr>
              <a:t>Prinsip</a:t>
            </a:r>
            <a:r>
              <a:rPr lang="en-US" altLang="id-ID" sz="15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  <a:latin typeface="Arial" pitchFamily="34" charset="0"/>
              </a:rPr>
              <a:t>Izin</a:t>
            </a:r>
            <a:endParaRPr lang="en-US" altLang="id-ID" sz="1500" b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d-ID" sz="1500" b="1" dirty="0">
                <a:solidFill>
                  <a:schemeClr val="bg1"/>
                </a:solidFill>
                <a:latin typeface="Arial" pitchFamily="34" charset="0"/>
              </a:rPr>
              <a:t>(Form A3)</a:t>
            </a:r>
            <a:endParaRPr lang="id-ID" altLang="id-ID" sz="18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4" name="Rectangle 107">
            <a:extLst>
              <a:ext uri="{FF2B5EF4-FFF2-40B4-BE49-F238E27FC236}">
                <a16:creationId xmlns:a16="http://schemas.microsoft.com/office/drawing/2014/main" id="{F0807EB6-67DD-4C69-B5CD-4AA46C6A6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01" y="3258651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800">
              <a:latin typeface="Arial" pitchFamily="34" charset="0"/>
            </a:endParaRPr>
          </a:p>
        </p:txBody>
      </p:sp>
      <p:pic>
        <p:nvPicPr>
          <p:cNvPr id="65" name="Picture 112">
            <a:extLst>
              <a:ext uri="{FF2B5EF4-FFF2-40B4-BE49-F238E27FC236}">
                <a16:creationId xmlns:a16="http://schemas.microsoft.com/office/drawing/2014/main" id="{DF10B952-040A-4F2A-9781-E16306E38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743" y="4969038"/>
            <a:ext cx="3173906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133">
            <a:extLst>
              <a:ext uri="{FF2B5EF4-FFF2-40B4-BE49-F238E27FC236}">
                <a16:creationId xmlns:a16="http://schemas.microsoft.com/office/drawing/2014/main" id="{A9F0C9A1-BD30-43C0-8DE9-A345D6650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62" y="4932839"/>
            <a:ext cx="31527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TextBox 9364">
            <a:extLst>
              <a:ext uri="{FF2B5EF4-FFF2-40B4-BE49-F238E27FC236}">
                <a16:creationId xmlns:a16="http://schemas.microsoft.com/office/drawing/2014/main" id="{AB53A413-6301-478F-9208-5159ED025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41" y="1057890"/>
            <a:ext cx="758826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d-ID" altLang="id-ID" sz="40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itchFamily="18" charset="0"/>
              </a:rPr>
              <a:t>1.</a:t>
            </a:r>
            <a:endParaRPr lang="id-ID" altLang="id-ID" sz="1400" b="1" dirty="0">
              <a:solidFill>
                <a:schemeClr val="bg1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  <p:sp>
        <p:nvSpPr>
          <p:cNvPr id="118" name="Freeform 26">
            <a:extLst>
              <a:ext uri="{FF2B5EF4-FFF2-40B4-BE49-F238E27FC236}">
                <a16:creationId xmlns:a16="http://schemas.microsoft.com/office/drawing/2014/main" id="{B72A9C50-CE62-4941-9757-600B75CBDBD0}"/>
              </a:ext>
            </a:extLst>
          </p:cNvPr>
          <p:cNvSpPr>
            <a:spLocks/>
          </p:cNvSpPr>
          <p:nvPr/>
        </p:nvSpPr>
        <p:spPr bwMode="auto">
          <a:xfrm>
            <a:off x="7128612" y="2948131"/>
            <a:ext cx="4598514" cy="1743495"/>
          </a:xfrm>
          <a:custGeom>
            <a:avLst/>
            <a:gdLst>
              <a:gd name="T0" fmla="*/ 2147483647 w 7820"/>
              <a:gd name="T1" fmla="*/ 0 h 3730"/>
              <a:gd name="T2" fmla="*/ 2147483647 w 7820"/>
              <a:gd name="T3" fmla="*/ 0 h 3730"/>
              <a:gd name="T4" fmla="*/ 2147483647 w 7820"/>
              <a:gd name="T5" fmla="*/ 2147483647 h 3730"/>
              <a:gd name="T6" fmla="*/ 2147483647 w 7820"/>
              <a:gd name="T7" fmla="*/ 2147483647 h 3730"/>
              <a:gd name="T8" fmla="*/ 2147483647 w 7820"/>
              <a:gd name="T9" fmla="*/ 2147483647 h 3730"/>
              <a:gd name="T10" fmla="*/ 2147483647 w 7820"/>
              <a:gd name="T11" fmla="*/ 2147483647 h 3730"/>
              <a:gd name="T12" fmla="*/ 2147483647 w 7820"/>
              <a:gd name="T13" fmla="*/ 2147483647 h 3730"/>
              <a:gd name="T14" fmla="*/ 2147483647 w 7820"/>
              <a:gd name="T15" fmla="*/ 2147483647 h 3730"/>
              <a:gd name="T16" fmla="*/ 2147483647 w 7820"/>
              <a:gd name="T17" fmla="*/ 2147483647 h 3730"/>
              <a:gd name="T18" fmla="*/ 2147483647 w 7820"/>
              <a:gd name="T19" fmla="*/ 2147483647 h 3730"/>
              <a:gd name="T20" fmla="*/ 2147483647 w 7820"/>
              <a:gd name="T21" fmla="*/ 2147483647 h 3730"/>
              <a:gd name="T22" fmla="*/ 2147483647 w 7820"/>
              <a:gd name="T23" fmla="*/ 2147483647 h 3730"/>
              <a:gd name="T24" fmla="*/ 2147483647 w 7820"/>
              <a:gd name="T25" fmla="*/ 2147483647 h 3730"/>
              <a:gd name="T26" fmla="*/ 2147483647 w 7820"/>
              <a:gd name="T27" fmla="*/ 2147483647 h 3730"/>
              <a:gd name="T28" fmla="*/ 2147483647 w 7820"/>
              <a:gd name="T29" fmla="*/ 2147483647 h 3730"/>
              <a:gd name="T30" fmla="*/ 2147483647 w 7820"/>
              <a:gd name="T31" fmla="*/ 2147483647 h 3730"/>
              <a:gd name="T32" fmla="*/ 2147483647 w 7820"/>
              <a:gd name="T33" fmla="*/ 2147483647 h 3730"/>
              <a:gd name="T34" fmla="*/ 2147483647 w 7820"/>
              <a:gd name="T35" fmla="*/ 2147483647 h 3730"/>
              <a:gd name="T36" fmla="*/ 2147483647 w 7820"/>
              <a:gd name="T37" fmla="*/ 2147483647 h 3730"/>
              <a:gd name="T38" fmla="*/ 2147483647 w 7820"/>
              <a:gd name="T39" fmla="*/ 2147483647 h 3730"/>
              <a:gd name="T40" fmla="*/ 2147483647 w 7820"/>
              <a:gd name="T41" fmla="*/ 2147483647 h 3730"/>
              <a:gd name="T42" fmla="*/ 2147483647 w 7820"/>
              <a:gd name="T43" fmla="*/ 2147483647 h 3730"/>
              <a:gd name="T44" fmla="*/ 2147483647 w 7820"/>
              <a:gd name="T45" fmla="*/ 2147483647 h 3730"/>
              <a:gd name="T46" fmla="*/ 2147483647 w 7820"/>
              <a:gd name="T47" fmla="*/ 2147483647 h 3730"/>
              <a:gd name="T48" fmla="*/ 2147483647 w 7820"/>
              <a:gd name="T49" fmla="*/ 2147483647 h 3730"/>
              <a:gd name="T50" fmla="*/ 2147483647 w 7820"/>
              <a:gd name="T51" fmla="*/ 2147483647 h 3730"/>
              <a:gd name="T52" fmla="*/ 2147483647 w 7820"/>
              <a:gd name="T53" fmla="*/ 2147483647 h 3730"/>
              <a:gd name="T54" fmla="*/ 0 w 7820"/>
              <a:gd name="T55" fmla="*/ 2147483647 h 3730"/>
              <a:gd name="T56" fmla="*/ 0 w 7820"/>
              <a:gd name="T57" fmla="*/ 2147483647 h 3730"/>
              <a:gd name="T58" fmla="*/ 2147483647 w 7820"/>
              <a:gd name="T59" fmla="*/ 2147483647 h 3730"/>
              <a:gd name="T60" fmla="*/ 2147483647 w 7820"/>
              <a:gd name="T61" fmla="*/ 2147483647 h 3730"/>
              <a:gd name="T62" fmla="*/ 2147483647 w 7820"/>
              <a:gd name="T63" fmla="*/ 2147483647 h 3730"/>
              <a:gd name="T64" fmla="*/ 2147483647 w 7820"/>
              <a:gd name="T65" fmla="*/ 2147483647 h 3730"/>
              <a:gd name="T66" fmla="*/ 2147483647 w 7820"/>
              <a:gd name="T67" fmla="*/ 2147483647 h 3730"/>
              <a:gd name="T68" fmla="*/ 2147483647 w 7820"/>
              <a:gd name="T69" fmla="*/ 2147483647 h 3730"/>
              <a:gd name="T70" fmla="*/ 2147483647 w 7820"/>
              <a:gd name="T71" fmla="*/ 2147483647 h 3730"/>
              <a:gd name="T72" fmla="*/ 2147483647 w 7820"/>
              <a:gd name="T73" fmla="*/ 0 h 373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20" h="3730">
                <a:moveTo>
                  <a:pt x="420" y="0"/>
                </a:moveTo>
                <a:lnTo>
                  <a:pt x="7406" y="0"/>
                </a:lnTo>
                <a:lnTo>
                  <a:pt x="7488" y="3"/>
                </a:lnTo>
                <a:lnTo>
                  <a:pt x="7564" y="16"/>
                </a:lnTo>
                <a:lnTo>
                  <a:pt x="7635" y="36"/>
                </a:lnTo>
                <a:lnTo>
                  <a:pt x="7700" y="59"/>
                </a:lnTo>
                <a:lnTo>
                  <a:pt x="7749" y="93"/>
                </a:lnTo>
                <a:lnTo>
                  <a:pt x="7788" y="126"/>
                </a:lnTo>
                <a:lnTo>
                  <a:pt x="7815" y="166"/>
                </a:lnTo>
                <a:lnTo>
                  <a:pt x="7820" y="205"/>
                </a:lnTo>
                <a:lnTo>
                  <a:pt x="7820" y="3524"/>
                </a:lnTo>
                <a:lnTo>
                  <a:pt x="7815" y="3564"/>
                </a:lnTo>
                <a:lnTo>
                  <a:pt x="7788" y="3604"/>
                </a:lnTo>
                <a:lnTo>
                  <a:pt x="7749" y="3641"/>
                </a:lnTo>
                <a:lnTo>
                  <a:pt x="7700" y="3670"/>
                </a:lnTo>
                <a:lnTo>
                  <a:pt x="7635" y="3694"/>
                </a:lnTo>
                <a:lnTo>
                  <a:pt x="7564" y="3714"/>
                </a:lnTo>
                <a:lnTo>
                  <a:pt x="7488" y="3727"/>
                </a:lnTo>
                <a:lnTo>
                  <a:pt x="7406" y="3730"/>
                </a:lnTo>
                <a:lnTo>
                  <a:pt x="420" y="3730"/>
                </a:lnTo>
                <a:lnTo>
                  <a:pt x="333" y="3727"/>
                </a:lnTo>
                <a:lnTo>
                  <a:pt x="256" y="3714"/>
                </a:lnTo>
                <a:lnTo>
                  <a:pt x="185" y="3694"/>
                </a:lnTo>
                <a:lnTo>
                  <a:pt x="125" y="3670"/>
                </a:lnTo>
                <a:lnTo>
                  <a:pt x="71" y="3641"/>
                </a:lnTo>
                <a:lnTo>
                  <a:pt x="33" y="3604"/>
                </a:lnTo>
                <a:lnTo>
                  <a:pt x="11" y="3564"/>
                </a:lnTo>
                <a:lnTo>
                  <a:pt x="0" y="3524"/>
                </a:lnTo>
                <a:lnTo>
                  <a:pt x="0" y="205"/>
                </a:lnTo>
                <a:lnTo>
                  <a:pt x="11" y="166"/>
                </a:lnTo>
                <a:lnTo>
                  <a:pt x="33" y="126"/>
                </a:lnTo>
                <a:lnTo>
                  <a:pt x="71" y="93"/>
                </a:lnTo>
                <a:lnTo>
                  <a:pt x="125" y="59"/>
                </a:lnTo>
                <a:lnTo>
                  <a:pt x="185" y="36"/>
                </a:lnTo>
                <a:lnTo>
                  <a:pt x="256" y="16"/>
                </a:lnTo>
                <a:lnTo>
                  <a:pt x="333" y="3"/>
                </a:lnTo>
                <a:lnTo>
                  <a:pt x="420" y="0"/>
                </a:lnTo>
                <a:close/>
              </a:path>
            </a:pathLst>
          </a:custGeom>
          <a:solidFill>
            <a:srgbClr val="FFF8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119" name="Rectangle 27">
            <a:extLst>
              <a:ext uri="{FF2B5EF4-FFF2-40B4-BE49-F238E27FC236}">
                <a16:creationId xmlns:a16="http://schemas.microsoft.com/office/drawing/2014/main" id="{FDCEEF65-7EB4-4790-A3EF-4277BCAEE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731" y="3000653"/>
            <a:ext cx="427162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Pemohon wajib melengkapi persyaratan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id-ID" sz="1400" dirty="0">
              <a:solidFill>
                <a:srgbClr val="22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Rencana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Teknis 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Pelaksanaan</a:t>
            </a:r>
            <a:endParaRPr lang="en-US" altLang="id-ID" sz="1400" dirty="0">
              <a:solidFill>
                <a:srgbClr val="22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Izin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Usaha (Badan Usaha)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Surat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Usulan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Sewa</a:t>
            </a:r>
            <a:endParaRPr lang="en-US" altLang="id-ID" sz="1400" dirty="0">
              <a:solidFill>
                <a:srgbClr val="22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Jaminan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pelaksanaan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Jaminan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pemeliharaan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jaminan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bank + polis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Asuransi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kerugian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pihak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ketiga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3" name="Rectangle 89">
            <a:extLst>
              <a:ext uri="{FF2B5EF4-FFF2-40B4-BE49-F238E27FC236}">
                <a16:creationId xmlns:a16="http://schemas.microsoft.com/office/drawing/2014/main" id="{E2A5858D-AE2F-450D-8958-3904F7665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649" y="915092"/>
            <a:ext cx="26193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600" b="1" dirty="0">
                <a:solidFill>
                  <a:schemeClr val="bg1"/>
                </a:solidFill>
                <a:latin typeface="Arial" pitchFamily="34" charset="0"/>
              </a:rPr>
              <a:t>Berdasarkan Kewenangan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600" b="1" dirty="0">
                <a:solidFill>
                  <a:schemeClr val="bg1"/>
                </a:solidFill>
                <a:latin typeface="Arial" pitchFamily="34" charset="0"/>
              </a:rPr>
              <a:t>Penyelenggaraan Jalan </a:t>
            </a:r>
            <a:endParaRPr lang="id-ID" altLang="id-ID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19EB8-A9EB-4EE4-B244-15504DF675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6"/>
          <a:stretch/>
        </p:blipFill>
        <p:spPr>
          <a:xfrm>
            <a:off x="1404875" y="3240052"/>
            <a:ext cx="3152775" cy="1580207"/>
          </a:xfrm>
          <a:prstGeom prst="rect">
            <a:avLst/>
          </a:prstGeom>
        </p:spPr>
      </p:pic>
      <p:sp>
        <p:nvSpPr>
          <p:cNvPr id="135" name="TextBox 9364">
            <a:extLst>
              <a:ext uri="{FF2B5EF4-FFF2-40B4-BE49-F238E27FC236}">
                <a16:creationId xmlns:a16="http://schemas.microsoft.com/office/drawing/2014/main" id="{12FB4613-324F-44F4-9F05-D0869BC32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13" y="3079504"/>
            <a:ext cx="758826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d-ID" sz="40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itchFamily="18" charset="0"/>
              </a:rPr>
              <a:t>2</a:t>
            </a:r>
            <a:r>
              <a:rPr lang="id-ID" altLang="id-ID" sz="40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itchFamily="18" charset="0"/>
              </a:rPr>
              <a:t>.</a:t>
            </a:r>
            <a:endParaRPr lang="id-ID" altLang="id-ID" sz="1400" b="1" dirty="0">
              <a:solidFill>
                <a:schemeClr val="bg1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  <p:sp>
        <p:nvSpPr>
          <p:cNvPr id="136" name="TextBox 9364">
            <a:extLst>
              <a:ext uri="{FF2B5EF4-FFF2-40B4-BE49-F238E27FC236}">
                <a16:creationId xmlns:a16="http://schemas.microsoft.com/office/drawing/2014/main" id="{B8093383-05E9-4D4E-A3EA-60579A642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24" y="4758918"/>
            <a:ext cx="758826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d-ID" sz="40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itchFamily="18" charset="0"/>
              </a:rPr>
              <a:t>3</a:t>
            </a:r>
            <a:r>
              <a:rPr lang="id-ID" altLang="id-ID" sz="40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itchFamily="18" charset="0"/>
              </a:rPr>
              <a:t>.</a:t>
            </a:r>
            <a:endParaRPr lang="id-ID" altLang="id-ID" sz="1400" b="1" dirty="0">
              <a:solidFill>
                <a:schemeClr val="bg1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DA259B-FBD8-459C-AEF2-C3CE4AC4E089}"/>
              </a:ext>
            </a:extLst>
          </p:cNvPr>
          <p:cNvSpPr txBox="1"/>
          <p:nvPr/>
        </p:nvSpPr>
        <p:spPr>
          <a:xfrm>
            <a:off x="1355301" y="2126909"/>
            <a:ext cx="110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Pemohon</a:t>
            </a:r>
            <a:endParaRPr lang="en-ID" b="1" dirty="0">
              <a:solidFill>
                <a:srgbClr val="FF0000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99655395-29A1-4E7E-A4BF-32AEF36F1AA0}"/>
              </a:ext>
            </a:extLst>
          </p:cNvPr>
          <p:cNvSpPr txBox="1"/>
          <p:nvPr/>
        </p:nvSpPr>
        <p:spPr>
          <a:xfrm>
            <a:off x="1355499" y="2892017"/>
            <a:ext cx="2489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Evaluasi</a:t>
            </a:r>
            <a:r>
              <a:rPr lang="en-US" b="1" dirty="0">
                <a:solidFill>
                  <a:srgbClr val="FF0000"/>
                </a:solidFill>
              </a:rPr>
              <a:t> dan </a:t>
            </a:r>
            <a:r>
              <a:rPr lang="en-US" b="1" dirty="0" err="1">
                <a:solidFill>
                  <a:srgbClr val="FF0000"/>
                </a:solidFill>
              </a:rPr>
              <a:t>Peninjauan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err="1">
                <a:solidFill>
                  <a:srgbClr val="FF0000"/>
                </a:solidFill>
              </a:rPr>
              <a:t>Lapangan</a:t>
            </a:r>
            <a:endParaRPr lang="en-ID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FBA305-E0AB-46F5-BA1F-309767D4E3F7}"/>
              </a:ext>
            </a:extLst>
          </p:cNvPr>
          <p:cNvSpPr txBox="1"/>
          <p:nvPr/>
        </p:nvSpPr>
        <p:spPr>
          <a:xfrm>
            <a:off x="8367304" y="1150835"/>
            <a:ext cx="1769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Kepala</a:t>
            </a:r>
            <a:r>
              <a:rPr lang="en-US" b="1" dirty="0"/>
              <a:t> BBPJN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Gubernur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Walikota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Bupati</a:t>
            </a:r>
            <a:endParaRPr lang="en-ID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BD106-12FE-41DA-B5C5-D35E852422E7}"/>
              </a:ext>
            </a:extLst>
          </p:cNvPr>
          <p:cNvSpPr txBox="1"/>
          <p:nvPr/>
        </p:nvSpPr>
        <p:spPr>
          <a:xfrm>
            <a:off x="4668061" y="1487655"/>
            <a:ext cx="328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Surat </a:t>
            </a:r>
            <a:r>
              <a:rPr lang="en-US" b="1" dirty="0" err="1">
                <a:solidFill>
                  <a:schemeClr val="bg1"/>
                </a:solidFill>
              </a:rPr>
              <a:t>Permohonan</a:t>
            </a:r>
            <a:r>
              <a:rPr lang="en-US" b="1" dirty="0">
                <a:solidFill>
                  <a:schemeClr val="bg1"/>
                </a:solidFill>
              </a:rPr>
              <a:t> dan</a:t>
            </a:r>
          </a:p>
          <a:p>
            <a:r>
              <a:rPr lang="en-US" b="1" dirty="0">
                <a:solidFill>
                  <a:schemeClr val="bg1"/>
                </a:solidFill>
              </a:rPr>
              <a:t>Surat </a:t>
            </a:r>
            <a:r>
              <a:rPr lang="en-US" b="1" dirty="0" err="1">
                <a:solidFill>
                  <a:schemeClr val="bg1"/>
                </a:solidFill>
              </a:rPr>
              <a:t>Pernyataan</a:t>
            </a:r>
            <a:r>
              <a:rPr lang="en-US" b="1" dirty="0">
                <a:solidFill>
                  <a:schemeClr val="bg1"/>
                </a:solidFill>
              </a:rPr>
              <a:t> (Form A1+A2)</a:t>
            </a:r>
            <a:endParaRPr lang="en-ID" b="1" dirty="0">
              <a:solidFill>
                <a:schemeClr val="bg1"/>
              </a:solidFill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E71E81D-895E-4293-9062-9C9B9CDA2C79}"/>
              </a:ext>
            </a:extLst>
          </p:cNvPr>
          <p:cNvSpPr txBox="1"/>
          <p:nvPr/>
        </p:nvSpPr>
        <p:spPr>
          <a:xfrm>
            <a:off x="1464604" y="6218591"/>
            <a:ext cx="1891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/>
              <a:t>Rekomendasi</a:t>
            </a:r>
            <a:r>
              <a:rPr lang="en-US" sz="1600" b="1" i="1" dirty="0"/>
              <a:t> Teknis</a:t>
            </a:r>
            <a:endParaRPr lang="en-ID" sz="1600" b="1" i="1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116086E-D9BF-4596-900D-DA086254FBB4}"/>
              </a:ext>
            </a:extLst>
          </p:cNvPr>
          <p:cNvSpPr txBox="1"/>
          <p:nvPr/>
        </p:nvSpPr>
        <p:spPr>
          <a:xfrm>
            <a:off x="6529958" y="6083257"/>
            <a:ext cx="4074192" cy="523220"/>
          </a:xfrm>
          <a:prstGeom prst="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  <a:alpha val="42000"/>
                </a:schemeClr>
              </a:gs>
              <a:gs pos="50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Surat </a:t>
            </a:r>
            <a:r>
              <a:rPr lang="en-US" sz="1400" b="1" dirty="0" err="1">
                <a:solidFill>
                  <a:schemeClr val="tx1"/>
                </a:solidFill>
              </a:rPr>
              <a:t>Izin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Penempatan</a:t>
            </a:r>
            <a:r>
              <a:rPr lang="en-US" sz="1400" b="1" dirty="0">
                <a:solidFill>
                  <a:schemeClr val="tx1"/>
                </a:solidFill>
              </a:rPr>
              <a:t>/Pembangunan (Form A4)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chemeClr val="tx1"/>
                </a:solidFill>
              </a:rPr>
              <a:t>Penandatanganan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Perjanjian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Sewa</a:t>
            </a:r>
            <a:endParaRPr lang="en-ID" sz="1400" b="1" dirty="0">
              <a:solidFill>
                <a:schemeClr val="tx1"/>
              </a:solidFill>
            </a:endParaRPr>
          </a:p>
        </p:txBody>
      </p:sp>
      <p:sp>
        <p:nvSpPr>
          <p:cNvPr id="145" name="Arrow: Up 144">
            <a:extLst>
              <a:ext uri="{FF2B5EF4-FFF2-40B4-BE49-F238E27FC236}">
                <a16:creationId xmlns:a16="http://schemas.microsoft.com/office/drawing/2014/main" id="{CA83AAB0-8798-41D0-BACB-D7CAB4FC26C5}"/>
              </a:ext>
            </a:extLst>
          </p:cNvPr>
          <p:cNvSpPr/>
          <p:nvPr/>
        </p:nvSpPr>
        <p:spPr>
          <a:xfrm rot="5400000">
            <a:off x="5551952" y="5159061"/>
            <a:ext cx="523220" cy="758827"/>
          </a:xfrm>
          <a:prstGeom prst="upArrow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57320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C36F6FF-515D-4E96-935D-6232AEFA1737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2B2977C6-2F6B-4947-BC96-C8AE4D90648E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DBDB6C-5AD8-4AF3-B62A-C3C05937D231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965061-3599-448A-ABBB-E92818BFE3FE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0A5BE6F2-86AE-40BD-B11A-ACDBAD86C7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44" name="Object 43">
                          <a:extLst>
                            <a:ext uri="{FF2B5EF4-FFF2-40B4-BE49-F238E27FC236}">
                              <a16:creationId xmlns:a16="http://schemas.microsoft.com/office/drawing/2014/main" id="{0A5BE6F2-86AE-40BD-B11A-ACDBAD86C74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70A6A7E-DD59-4073-B48F-8500EBA9B2BE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C26651-A43F-431C-80A1-14C3937ACD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3091"/>
          <a:stretch/>
        </p:blipFill>
        <p:spPr>
          <a:xfrm>
            <a:off x="497911" y="0"/>
            <a:ext cx="5219308" cy="6911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13C52-B939-44D5-B65A-58D9ADB1C183}"/>
              </a:ext>
            </a:extLst>
          </p:cNvPr>
          <p:cNvSpPr txBox="1"/>
          <p:nvPr/>
        </p:nvSpPr>
        <p:spPr>
          <a:xfrm>
            <a:off x="6096000" y="1227380"/>
            <a:ext cx="5873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Surat </a:t>
            </a:r>
            <a:r>
              <a:rPr lang="en-US" sz="1600" dirty="0" err="1">
                <a:solidFill>
                  <a:schemeClr val="bg1"/>
                </a:solidFill>
              </a:rPr>
              <a:t>Edaran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Sekretaris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Dirjen</a:t>
            </a:r>
            <a:r>
              <a:rPr lang="en-US" sz="1600" dirty="0">
                <a:solidFill>
                  <a:schemeClr val="bg1"/>
                </a:solidFill>
              </a:rPr>
              <a:t> Bina </a:t>
            </a:r>
            <a:r>
              <a:rPr lang="en-US" sz="1600" dirty="0" err="1">
                <a:solidFill>
                  <a:schemeClr val="bg1"/>
                </a:solidFill>
              </a:rPr>
              <a:t>Marga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Nomor</a:t>
            </a:r>
            <a:r>
              <a:rPr lang="en-US" sz="1600" dirty="0">
                <a:solidFill>
                  <a:schemeClr val="bg1"/>
                </a:solidFill>
              </a:rPr>
              <a:t> PS0301-Bs/571 </a:t>
            </a:r>
            <a:r>
              <a:rPr lang="en-US" sz="1600" dirty="0" err="1">
                <a:solidFill>
                  <a:schemeClr val="bg1"/>
                </a:solidFill>
              </a:rPr>
              <a:t>tanggal</a:t>
            </a:r>
            <a:r>
              <a:rPr lang="en-US" sz="1600" dirty="0">
                <a:solidFill>
                  <a:schemeClr val="bg1"/>
                </a:solidFill>
              </a:rPr>
              <a:t> 10 Mei 2022 Hal </a:t>
            </a:r>
            <a:r>
              <a:rPr lang="en-US" sz="1600" dirty="0" err="1">
                <a:solidFill>
                  <a:schemeClr val="bg1"/>
                </a:solidFill>
              </a:rPr>
              <a:t>Pemanfaatan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Barang</a:t>
            </a:r>
            <a:r>
              <a:rPr lang="en-US" sz="1600" dirty="0">
                <a:solidFill>
                  <a:schemeClr val="bg1"/>
                </a:solidFill>
              </a:rPr>
              <a:t> Milik Negara yang </a:t>
            </a:r>
            <a:r>
              <a:rPr lang="en-US" sz="1600" dirty="0" err="1">
                <a:solidFill>
                  <a:schemeClr val="bg1"/>
                </a:solidFill>
              </a:rPr>
              <a:t>Memiliki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Karakteristik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Sewa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untuk</a:t>
            </a:r>
            <a:r>
              <a:rPr lang="en-US" sz="1600" dirty="0">
                <a:solidFill>
                  <a:schemeClr val="bg1"/>
                </a:solidFill>
              </a:rPr>
              <a:t> Usaha </a:t>
            </a:r>
            <a:r>
              <a:rPr lang="en-US" sz="1600" dirty="0" err="1">
                <a:solidFill>
                  <a:schemeClr val="bg1"/>
                </a:solidFill>
              </a:rPr>
              <a:t>Kegiatan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Infrastruktur</a:t>
            </a:r>
            <a:endParaRPr lang="en-ID" sz="1600" dirty="0">
              <a:solidFill>
                <a:schemeClr val="bg1"/>
              </a:solidFill>
            </a:endParaRPr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BC0AEFB8-CF41-4CCE-800E-F4B05AF9A8EE}"/>
              </a:ext>
            </a:extLst>
          </p:cNvPr>
          <p:cNvSpPr/>
          <p:nvPr/>
        </p:nvSpPr>
        <p:spPr>
          <a:xfrm>
            <a:off x="4965681" y="1381493"/>
            <a:ext cx="1130320" cy="453590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19C5035-CF3A-4181-A063-06BAD5B9E6C5}"/>
              </a:ext>
            </a:extLst>
          </p:cNvPr>
          <p:cNvCxnSpPr>
            <a:cxnSpLocks/>
            <a:endCxn id="62" idx="1"/>
          </p:cNvCxnSpPr>
          <p:nvPr/>
        </p:nvCxnSpPr>
        <p:spPr>
          <a:xfrm flipV="1">
            <a:off x="5473171" y="3043092"/>
            <a:ext cx="1001613" cy="1040976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7E13361-8045-466D-BB8D-C68A265D91A1}"/>
              </a:ext>
            </a:extLst>
          </p:cNvPr>
          <p:cNvSpPr/>
          <p:nvPr/>
        </p:nvSpPr>
        <p:spPr>
          <a:xfrm>
            <a:off x="6474784" y="2186649"/>
            <a:ext cx="4926464" cy="171288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jangka</a:t>
            </a:r>
            <a:r>
              <a:rPr lang="en-US" b="1" dirty="0"/>
              <a:t> </a:t>
            </a:r>
            <a:r>
              <a:rPr lang="en-US" b="1" dirty="0" err="1"/>
              <a:t>waktu</a:t>
            </a:r>
            <a:r>
              <a:rPr lang="en-US" b="1" dirty="0"/>
              <a:t> </a:t>
            </a:r>
            <a:r>
              <a:rPr lang="en-US" b="1" dirty="0" err="1"/>
              <a:t>sewa</a:t>
            </a:r>
            <a:r>
              <a:rPr lang="en-US" b="1" dirty="0"/>
              <a:t> BMN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kegiatan</a:t>
            </a:r>
            <a:r>
              <a:rPr lang="en-US" b="1" dirty="0"/>
              <a:t> </a:t>
            </a:r>
            <a:r>
              <a:rPr lang="en-US" b="1" dirty="0" err="1"/>
              <a:t>Infrastruktur</a:t>
            </a:r>
            <a:r>
              <a:rPr lang="en-US" b="1" dirty="0"/>
              <a:t> minimal  5 </a:t>
            </a:r>
            <a:r>
              <a:rPr lang="en-US" b="1" dirty="0" err="1"/>
              <a:t>tahun</a:t>
            </a:r>
            <a:r>
              <a:rPr lang="en-US" b="1" dirty="0"/>
              <a:t> dan/</a:t>
            </a:r>
            <a:r>
              <a:rPr lang="en-US" b="1" dirty="0" err="1"/>
              <a:t>atau</a:t>
            </a:r>
            <a:r>
              <a:rPr lang="en-US" b="1" dirty="0"/>
              <a:t> paling lama 50 </a:t>
            </a:r>
            <a:r>
              <a:rPr lang="en-US" b="1" dirty="0" err="1"/>
              <a:t>tahun</a:t>
            </a:r>
            <a:r>
              <a:rPr lang="en-US" b="1" dirty="0"/>
              <a:t>, </a:t>
            </a:r>
            <a:r>
              <a:rPr lang="en-US" b="1" dirty="0" err="1"/>
              <a:t>seperti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</a:t>
            </a:r>
            <a:r>
              <a:rPr lang="en-US" b="1" dirty="0" err="1"/>
              <a:t>penempatan</a:t>
            </a:r>
            <a:r>
              <a:rPr lang="en-US" b="1" dirty="0"/>
              <a:t> fiber optic, pipa gas, </a:t>
            </a:r>
            <a:r>
              <a:rPr lang="en-US" b="1" dirty="0" err="1"/>
              <a:t>jaringan</a:t>
            </a:r>
            <a:r>
              <a:rPr lang="en-US" b="1" dirty="0"/>
              <a:t> </a:t>
            </a:r>
            <a:r>
              <a:rPr lang="en-US" b="1" dirty="0" err="1"/>
              <a:t>listrik</a:t>
            </a:r>
            <a:r>
              <a:rPr lang="en-US" b="1" dirty="0"/>
              <a:t> dan lain-lain </a:t>
            </a:r>
            <a:r>
              <a:rPr lang="en-US" b="1" dirty="0" err="1"/>
              <a:t>sebagaimana</a:t>
            </a:r>
            <a:r>
              <a:rPr lang="en-US" b="1" dirty="0"/>
              <a:t> </a:t>
            </a:r>
            <a:r>
              <a:rPr lang="en-US" b="1" dirty="0" err="1"/>
              <a:t>diatur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PMK 115 </a:t>
            </a:r>
            <a:r>
              <a:rPr lang="en-US" b="1" dirty="0" err="1"/>
              <a:t>tahun</a:t>
            </a:r>
            <a:r>
              <a:rPr lang="en-US" b="1" dirty="0"/>
              <a:t> 2020 </a:t>
            </a:r>
            <a:r>
              <a:rPr lang="en-US" b="1" dirty="0" err="1"/>
              <a:t>tentang</a:t>
            </a:r>
            <a:r>
              <a:rPr lang="en-US" b="1" dirty="0"/>
              <a:t> </a:t>
            </a:r>
            <a:r>
              <a:rPr lang="en-US" b="1" dirty="0" err="1"/>
              <a:t>Pemanfaatan</a:t>
            </a:r>
            <a:r>
              <a:rPr lang="en-US" b="1" dirty="0"/>
              <a:t> BMN</a:t>
            </a:r>
            <a:endParaRPr lang="en-ID" b="1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99AC0BA-0580-4268-A4C4-D9694AD9A365}"/>
              </a:ext>
            </a:extLst>
          </p:cNvPr>
          <p:cNvSpPr/>
          <p:nvPr/>
        </p:nvSpPr>
        <p:spPr>
          <a:xfrm>
            <a:off x="6474783" y="4320977"/>
            <a:ext cx="4926464" cy="20938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Pemanfaatan</a:t>
            </a:r>
            <a:r>
              <a:rPr lang="en-US" b="1" dirty="0"/>
              <a:t> BMN </a:t>
            </a:r>
            <a:r>
              <a:rPr lang="en-US" b="1" dirty="0" err="1"/>
              <a:t>wajib</a:t>
            </a:r>
            <a:r>
              <a:rPr lang="en-US" b="1" dirty="0"/>
              <a:t> </a:t>
            </a:r>
            <a:r>
              <a:rPr lang="en-US" b="1" dirty="0" err="1"/>
              <a:t>mendapatkan</a:t>
            </a:r>
            <a:r>
              <a:rPr lang="en-US" b="1" dirty="0"/>
              <a:t> </a:t>
            </a:r>
            <a:r>
              <a:rPr lang="en-US" b="1" dirty="0" err="1"/>
              <a:t>ijin</a:t>
            </a:r>
            <a:r>
              <a:rPr lang="en-US" b="1" dirty="0"/>
              <a:t> </a:t>
            </a:r>
            <a:r>
              <a:rPr lang="en-US" b="1" dirty="0" err="1"/>
              <a:t>prinsip</a:t>
            </a:r>
            <a:r>
              <a:rPr lang="en-US" b="1" dirty="0"/>
              <a:t> </a:t>
            </a:r>
            <a:r>
              <a:rPr lang="en-US" b="1" dirty="0" err="1"/>
              <a:t>pemanfaatan</a:t>
            </a:r>
            <a:r>
              <a:rPr lang="en-US" b="1" dirty="0"/>
              <a:t> BMN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Pengguna</a:t>
            </a:r>
            <a:r>
              <a:rPr lang="en-US" b="1" dirty="0"/>
              <a:t> </a:t>
            </a:r>
            <a:r>
              <a:rPr lang="en-US" b="1" dirty="0" err="1"/>
              <a:t>Barang</a:t>
            </a:r>
            <a:r>
              <a:rPr lang="en-US" b="1" dirty="0"/>
              <a:t> </a:t>
            </a:r>
            <a:r>
              <a:rPr lang="en-US" b="1" dirty="0" err="1"/>
              <a:t>cq</a:t>
            </a:r>
            <a:r>
              <a:rPr lang="en-US" b="1" dirty="0"/>
              <a:t>. </a:t>
            </a:r>
            <a:r>
              <a:rPr lang="en-US" b="1" dirty="0" err="1"/>
              <a:t>Sekretaris</a:t>
            </a:r>
            <a:r>
              <a:rPr lang="en-US" b="1" dirty="0"/>
              <a:t> </a:t>
            </a:r>
            <a:r>
              <a:rPr lang="en-US" b="1" dirty="0" err="1"/>
              <a:t>Jenderal</a:t>
            </a:r>
            <a:r>
              <a:rPr lang="en-US" b="1" dirty="0"/>
              <a:t> Kementerian PUPR dan </a:t>
            </a:r>
            <a:r>
              <a:rPr lang="en-US" b="1" dirty="0" err="1"/>
              <a:t>Persetujuan</a:t>
            </a:r>
            <a:r>
              <a:rPr lang="en-US" b="1" dirty="0"/>
              <a:t> </a:t>
            </a:r>
            <a:r>
              <a:rPr lang="en-US" b="1" dirty="0" err="1"/>
              <a:t>Pemanfaatan</a:t>
            </a:r>
            <a:r>
              <a:rPr lang="en-US" b="1" dirty="0"/>
              <a:t> BMN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Pengelola</a:t>
            </a:r>
            <a:r>
              <a:rPr lang="en-US" b="1" dirty="0"/>
              <a:t> </a:t>
            </a:r>
            <a:r>
              <a:rPr lang="en-US" b="1" dirty="0" err="1"/>
              <a:t>Barang</a:t>
            </a:r>
            <a:r>
              <a:rPr lang="en-US" b="1" dirty="0"/>
              <a:t> </a:t>
            </a:r>
            <a:r>
              <a:rPr lang="en-US" b="1" dirty="0" err="1"/>
              <a:t>cq</a:t>
            </a:r>
            <a:r>
              <a:rPr lang="en-US" b="1" dirty="0"/>
              <a:t>. Kementerian Keuangan </a:t>
            </a:r>
            <a:r>
              <a:rPr lang="en-US" b="1" dirty="0" err="1"/>
              <a:t>sesuai</a:t>
            </a:r>
            <a:r>
              <a:rPr lang="en-US" b="1" dirty="0"/>
              <a:t> dengan </a:t>
            </a:r>
            <a:r>
              <a:rPr lang="en-US" b="1" dirty="0" err="1"/>
              <a:t>kewenangannya</a:t>
            </a:r>
            <a:r>
              <a:rPr lang="en-US" b="1" dirty="0"/>
              <a:t> </a:t>
            </a:r>
            <a:r>
              <a:rPr lang="en-US" b="1" dirty="0" err="1"/>
              <a:t>sebagaimana</a:t>
            </a:r>
            <a:r>
              <a:rPr lang="en-US" b="1" dirty="0"/>
              <a:t> </a:t>
            </a:r>
            <a:r>
              <a:rPr lang="en-US" b="1" dirty="0" err="1"/>
              <a:t>diatur</a:t>
            </a:r>
            <a:r>
              <a:rPr lang="en-US" b="1" dirty="0"/>
              <a:t>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/>
              <a:t>Kepemen</a:t>
            </a:r>
            <a:r>
              <a:rPr lang="en-US" b="1" dirty="0"/>
              <a:t> PUPR No 75 </a:t>
            </a:r>
            <a:r>
              <a:rPr lang="en-US" b="1" dirty="0" err="1"/>
              <a:t>tahun</a:t>
            </a:r>
            <a:r>
              <a:rPr lang="en-US" b="1" dirty="0"/>
              <a:t> 2020</a:t>
            </a:r>
            <a:endParaRPr lang="en-ID" b="1" dirty="0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D5809A3-8A7E-4609-815E-FC2E0D7ADCA2}"/>
              </a:ext>
            </a:extLst>
          </p:cNvPr>
          <p:cNvCxnSpPr>
            <a:cxnSpLocks/>
            <a:endCxn id="63" idx="1"/>
          </p:cNvCxnSpPr>
          <p:nvPr/>
        </p:nvCxnSpPr>
        <p:spPr>
          <a:xfrm>
            <a:off x="5473171" y="4084067"/>
            <a:ext cx="1001612" cy="128384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741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C5427078-AEE5-421D-BE58-76FA712999B0}"/>
              </a:ext>
            </a:extLst>
          </p:cNvPr>
          <p:cNvGrpSpPr/>
          <p:nvPr/>
        </p:nvGrpSpPr>
        <p:grpSpPr>
          <a:xfrm rot="5400000">
            <a:off x="11464169" y="76739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34905D0-2957-4A42-81C2-8598295E8C06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D10A780-9C66-4FA4-805F-D78B1D7132DA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0A91096-A656-4746-BCD6-6E214F4707C8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55A9ABB-4718-4D2C-85A6-34D44DA12AA7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553123A-DFB6-4689-B6F3-79006A4FFD4D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B446737-D66D-420B-A2C1-DD234D01087F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0AD4CCB-8CE2-463B-BF4C-9A1776857711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289E4CE-196C-434B-A0D1-D5AC270EF3F7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3C12159-A3E9-48C7-A1F6-2A67CF61ADCB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6CD4724-AF4D-4331-8176-E295024A56F4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98D5ADE-51E8-428F-A365-B42BEC7578F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020A8DE-A758-4F93-9057-38C2DFEB4CF8}"/>
              </a:ext>
            </a:extLst>
          </p:cNvPr>
          <p:cNvGrpSpPr/>
          <p:nvPr/>
        </p:nvGrpSpPr>
        <p:grpSpPr>
          <a:xfrm>
            <a:off x="11315787" y="6218663"/>
            <a:ext cx="1154422" cy="1154422"/>
            <a:chOff x="3716896" y="4792293"/>
            <a:chExt cx="830412" cy="830412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17D22B7-DF17-4DE3-8776-B904A7AAED67}"/>
                </a:ext>
              </a:extLst>
            </p:cNvPr>
            <p:cNvSpPr/>
            <p:nvPr/>
          </p:nvSpPr>
          <p:spPr>
            <a:xfrm>
              <a:off x="3716896" y="4792293"/>
              <a:ext cx="830412" cy="830412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DFDD31AF-4270-4B6C-A849-FDC96B81C4A4}"/>
                </a:ext>
              </a:extLst>
            </p:cNvPr>
            <p:cNvSpPr/>
            <p:nvPr/>
          </p:nvSpPr>
          <p:spPr>
            <a:xfrm>
              <a:off x="3803489" y="4878885"/>
              <a:ext cx="657225" cy="657225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5E0644B3-CA7A-4CBC-915F-1633A18E589A}"/>
              </a:ext>
            </a:extLst>
          </p:cNvPr>
          <p:cNvSpPr/>
          <p:nvPr/>
        </p:nvSpPr>
        <p:spPr>
          <a:xfrm rot="7200000">
            <a:off x="11717155" y="6546932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F920A89-421C-486F-BE10-72D3CFB33215}"/>
              </a:ext>
            </a:extLst>
          </p:cNvPr>
          <p:cNvSpPr/>
          <p:nvPr/>
        </p:nvSpPr>
        <p:spPr>
          <a:xfrm>
            <a:off x="4525023" y="1211765"/>
            <a:ext cx="7324077" cy="3552155"/>
          </a:xfrm>
          <a:custGeom>
            <a:avLst/>
            <a:gdLst>
              <a:gd name="connsiteX0" fmla="*/ 486906 w 2921378"/>
              <a:gd name="connsiteY0" fmla="*/ 0 h 6345603"/>
              <a:gd name="connsiteX1" fmla="*/ 2434472 w 2921378"/>
              <a:gd name="connsiteY1" fmla="*/ 0 h 6345603"/>
              <a:gd name="connsiteX2" fmla="*/ 2921378 w 2921378"/>
              <a:gd name="connsiteY2" fmla="*/ 486906 h 6345603"/>
              <a:gd name="connsiteX3" fmla="*/ 2921378 w 2921378"/>
              <a:gd name="connsiteY3" fmla="*/ 6345603 h 6345603"/>
              <a:gd name="connsiteX4" fmla="*/ 2921378 w 2921378"/>
              <a:gd name="connsiteY4" fmla="*/ 6345603 h 6345603"/>
              <a:gd name="connsiteX5" fmla="*/ 0 w 2921378"/>
              <a:gd name="connsiteY5" fmla="*/ 6345603 h 6345603"/>
              <a:gd name="connsiteX6" fmla="*/ 0 w 2921378"/>
              <a:gd name="connsiteY6" fmla="*/ 6345603 h 6345603"/>
              <a:gd name="connsiteX7" fmla="*/ 0 w 2921378"/>
              <a:gd name="connsiteY7" fmla="*/ 486906 h 6345603"/>
              <a:gd name="connsiteX8" fmla="*/ 486906 w 2921378"/>
              <a:gd name="connsiteY8" fmla="*/ 0 h 634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1378" h="6345603">
                <a:moveTo>
                  <a:pt x="2921378" y="1057622"/>
                </a:moveTo>
                <a:lnTo>
                  <a:pt x="2921378" y="5287981"/>
                </a:lnTo>
                <a:cubicBezTo>
                  <a:pt x="2921378" y="5872089"/>
                  <a:pt x="2821018" y="6345602"/>
                  <a:pt x="2697217" y="6345602"/>
                </a:cubicBezTo>
                <a:lnTo>
                  <a:pt x="0" y="6345602"/>
                </a:lnTo>
                <a:lnTo>
                  <a:pt x="0" y="6345602"/>
                </a:lnTo>
                <a:lnTo>
                  <a:pt x="0" y="1"/>
                </a:lnTo>
                <a:lnTo>
                  <a:pt x="0" y="1"/>
                </a:lnTo>
                <a:lnTo>
                  <a:pt x="2697217" y="1"/>
                </a:lnTo>
                <a:cubicBezTo>
                  <a:pt x="2821018" y="1"/>
                  <a:pt x="2921378" y="473514"/>
                  <a:pt x="2921378" y="1057622"/>
                </a:cubicBezTo>
                <a:close/>
              </a:path>
            </a:pathLst>
          </a:custGeom>
          <a:solidFill>
            <a:srgbClr val="FFFF99">
              <a:alpha val="95000"/>
            </a:srgbClr>
          </a:solidFill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266435" rIns="390260" bIns="266436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600" kern="1200" dirty="0">
              <a:solidFill>
                <a:schemeClr val="tx1"/>
              </a:solidFill>
              <a:latin typeface="Open Sans" panose="020B0606030504020204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600" kern="1200" dirty="0">
              <a:solidFill>
                <a:schemeClr val="tx1"/>
              </a:solidFill>
              <a:latin typeface="Open Sans" panose="020B0606030504020204"/>
            </a:endParaRPr>
          </a:p>
          <a:p>
            <a:pPr marL="285750" lvl="1" indent="-285750" algn="l" defTabSz="6223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Surat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Permohonan</a:t>
            </a:r>
            <a:r>
              <a:rPr lang="en-US" sz="1600" b="1" dirty="0">
                <a:solidFill>
                  <a:schemeClr val="tx1"/>
                </a:solidFill>
                <a:latin typeface="Open Sans" panose="020B0606030504020204"/>
              </a:rPr>
              <a:t>/</a:t>
            </a:r>
            <a:r>
              <a:rPr lang="en-US" sz="1600" b="1" dirty="0" err="1">
                <a:solidFill>
                  <a:schemeClr val="tx1"/>
                </a:solidFill>
                <a:latin typeface="Open Sans" panose="020B0606030504020204"/>
              </a:rPr>
              <a:t>pemilik</a:t>
            </a:r>
            <a:r>
              <a:rPr lang="en-US" sz="16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Open Sans" panose="020B0606030504020204"/>
              </a:rPr>
              <a:t>kegiatan</a:t>
            </a:r>
            <a:r>
              <a:rPr lang="en-US" sz="1600" b="1" dirty="0">
                <a:solidFill>
                  <a:schemeClr val="tx1"/>
                </a:solidFill>
                <a:latin typeface="Open Sans" panose="020B0606030504020204"/>
              </a:rPr>
              <a:t>/</a:t>
            </a:r>
            <a:r>
              <a:rPr lang="en-US" sz="1600" b="1" i="1" dirty="0">
                <a:solidFill>
                  <a:schemeClr val="tx1"/>
                </a:solidFill>
                <a:latin typeface="Open Sans" panose="020B0606030504020204"/>
              </a:rPr>
              <a:t>Owner 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(Form A.1)</a:t>
            </a:r>
          </a:p>
          <a:p>
            <a:pPr marL="285750" lvl="1" indent="-285750" algn="l" defTabSz="6223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Identitas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Pemohon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(KTP, NPWP)</a:t>
            </a:r>
          </a:p>
          <a:p>
            <a:pPr marL="285750" lvl="1" indent="-285750" algn="l" defTabSz="6223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Surat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Pernyataan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(Form A.2)</a:t>
            </a:r>
          </a:p>
          <a:p>
            <a:pPr marL="285750" lvl="1" indent="-285750" algn="l" defTabSz="6223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Izin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Usaha (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Akte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Pendirian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Perusahaan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dan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Akta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Penunjukan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Direktur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) </a:t>
            </a:r>
          </a:p>
          <a:p>
            <a:pPr marL="285750" lvl="1" indent="-285750" algn="l" defTabSz="6223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Izin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Instansi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Terkait</a:t>
            </a:r>
            <a:endParaRPr lang="en-US" sz="1600" b="1" kern="1200" dirty="0">
              <a:solidFill>
                <a:schemeClr val="tx1"/>
              </a:solidFill>
              <a:latin typeface="Open Sans" panose="020B0606030504020204"/>
            </a:endParaRPr>
          </a:p>
          <a:p>
            <a:pPr marL="285750" lvl="1" indent="-285750" algn="l" defTabSz="6223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KSWP (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Konfirmasi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Status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Wajib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Pajak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)</a:t>
            </a:r>
          </a:p>
          <a:p>
            <a:pPr marL="285750" lvl="1" indent="-285750" algn="l" defTabSz="6223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Surat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Usulan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Sewa</a:t>
            </a:r>
            <a:endParaRPr lang="en-US" sz="1600" b="1" kern="1200" dirty="0">
              <a:solidFill>
                <a:schemeClr val="tx1"/>
              </a:solidFill>
              <a:latin typeface="Open Sans" panose="020B0606030504020204"/>
            </a:endParaRPr>
          </a:p>
          <a:p>
            <a:pPr marL="285750" lvl="1" indent="-285750" algn="l" defTabSz="6223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Surat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Pernyataan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/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Persetujuan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sewa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lahan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Barang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Milik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Negara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dan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kesediaan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/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kesanggupan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menjaga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dan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memelihara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BMN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serta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mengikuti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ketentuan</a:t>
            </a:r>
            <a:r>
              <a:rPr lang="en-US" sz="1600" b="1" kern="1200" dirty="0">
                <a:solidFill>
                  <a:schemeClr val="tx1"/>
                </a:solidFill>
                <a:latin typeface="Open Sans" panose="020B0606030504020204"/>
              </a:rPr>
              <a:t> yang </a:t>
            </a:r>
            <a:r>
              <a:rPr lang="en-US" sz="1600" b="1" kern="1200" dirty="0" err="1">
                <a:solidFill>
                  <a:schemeClr val="tx1"/>
                </a:solidFill>
                <a:latin typeface="Open Sans" panose="020B0606030504020204"/>
              </a:rPr>
              <a:t>berlaku</a:t>
            </a:r>
            <a:endParaRPr lang="en-US" sz="1600" b="1" kern="1200" dirty="0">
              <a:solidFill>
                <a:schemeClr val="tx1"/>
              </a:solidFill>
              <a:latin typeface="Open Sans" panose="020B0606030504020204"/>
            </a:endParaRPr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1600" kern="1200" dirty="0">
              <a:solidFill>
                <a:schemeClr val="tx1"/>
              </a:solidFill>
              <a:latin typeface="Open Sans" panose="020B0606030504020204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900" kern="1200" dirty="0">
              <a:solidFill>
                <a:schemeClr val="tx1"/>
              </a:solidFill>
              <a:latin typeface="Open Sans" panose="020B0606030504020204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3251867-261C-4459-A44D-EE9675DA3D4C}"/>
              </a:ext>
            </a:extLst>
          </p:cNvPr>
          <p:cNvSpPr/>
          <p:nvPr/>
        </p:nvSpPr>
        <p:spPr>
          <a:xfrm>
            <a:off x="2367647" y="1500963"/>
            <a:ext cx="1910173" cy="1377612"/>
          </a:xfrm>
          <a:custGeom>
            <a:avLst/>
            <a:gdLst>
              <a:gd name="connsiteX0" fmla="*/ 0 w 1663080"/>
              <a:gd name="connsiteY0" fmla="*/ 229607 h 1377612"/>
              <a:gd name="connsiteX1" fmla="*/ 229607 w 1663080"/>
              <a:gd name="connsiteY1" fmla="*/ 0 h 1377612"/>
              <a:gd name="connsiteX2" fmla="*/ 1433473 w 1663080"/>
              <a:gd name="connsiteY2" fmla="*/ 0 h 1377612"/>
              <a:gd name="connsiteX3" fmla="*/ 1663080 w 1663080"/>
              <a:gd name="connsiteY3" fmla="*/ 229607 h 1377612"/>
              <a:gd name="connsiteX4" fmla="*/ 1663080 w 1663080"/>
              <a:gd name="connsiteY4" fmla="*/ 1148005 h 1377612"/>
              <a:gd name="connsiteX5" fmla="*/ 1433473 w 1663080"/>
              <a:gd name="connsiteY5" fmla="*/ 1377612 h 1377612"/>
              <a:gd name="connsiteX6" fmla="*/ 229607 w 1663080"/>
              <a:gd name="connsiteY6" fmla="*/ 1377612 h 1377612"/>
              <a:gd name="connsiteX7" fmla="*/ 0 w 1663080"/>
              <a:gd name="connsiteY7" fmla="*/ 1148005 h 1377612"/>
              <a:gd name="connsiteX8" fmla="*/ 0 w 1663080"/>
              <a:gd name="connsiteY8" fmla="*/ 229607 h 137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3080" h="1377612">
                <a:moveTo>
                  <a:pt x="0" y="229607"/>
                </a:moveTo>
                <a:cubicBezTo>
                  <a:pt x="0" y="102799"/>
                  <a:pt x="102799" y="0"/>
                  <a:pt x="229607" y="0"/>
                </a:cubicBezTo>
                <a:lnTo>
                  <a:pt x="1433473" y="0"/>
                </a:lnTo>
                <a:cubicBezTo>
                  <a:pt x="1560281" y="0"/>
                  <a:pt x="1663080" y="102799"/>
                  <a:pt x="1663080" y="229607"/>
                </a:cubicBezTo>
                <a:lnTo>
                  <a:pt x="1663080" y="1148005"/>
                </a:lnTo>
                <a:cubicBezTo>
                  <a:pt x="1663080" y="1274813"/>
                  <a:pt x="1560281" y="1377612"/>
                  <a:pt x="1433473" y="1377612"/>
                </a:cubicBezTo>
                <a:lnTo>
                  <a:pt x="229607" y="1377612"/>
                </a:lnTo>
                <a:cubicBezTo>
                  <a:pt x="102799" y="1377612"/>
                  <a:pt x="0" y="1274813"/>
                  <a:pt x="0" y="1148005"/>
                </a:cubicBezTo>
                <a:lnTo>
                  <a:pt x="0" y="22960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829" tIns="101539" rIns="135829" bIns="101539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 dirty="0" err="1">
                <a:solidFill>
                  <a:schemeClr val="tx1"/>
                </a:solidFill>
                <a:latin typeface="Open Sans" panose="020B0606030504020204"/>
              </a:rPr>
              <a:t>Persyaratan</a:t>
            </a:r>
            <a:r>
              <a:rPr lang="en-US" sz="18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800" b="1" kern="1200" dirty="0" err="1">
                <a:solidFill>
                  <a:schemeClr val="tx1"/>
                </a:solidFill>
                <a:latin typeface="Open Sans" panose="020B0606030504020204"/>
              </a:rPr>
              <a:t>Administrasi</a:t>
            </a:r>
            <a:endParaRPr lang="en-US" sz="1800" b="1" kern="1200" dirty="0">
              <a:solidFill>
                <a:schemeClr val="tx1"/>
              </a:solidFill>
              <a:latin typeface="Open Sans" panose="020B0606030504020204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D849302-4E39-4A42-8CE2-C59DE2052E54}"/>
              </a:ext>
            </a:extLst>
          </p:cNvPr>
          <p:cNvSpPr/>
          <p:nvPr/>
        </p:nvSpPr>
        <p:spPr>
          <a:xfrm>
            <a:off x="4525023" y="4974874"/>
            <a:ext cx="4645111" cy="1390982"/>
          </a:xfrm>
          <a:custGeom>
            <a:avLst/>
            <a:gdLst>
              <a:gd name="connsiteX0" fmla="*/ 171022 w 1026112"/>
              <a:gd name="connsiteY0" fmla="*/ 0 h 6353406"/>
              <a:gd name="connsiteX1" fmla="*/ 855090 w 1026112"/>
              <a:gd name="connsiteY1" fmla="*/ 0 h 6353406"/>
              <a:gd name="connsiteX2" fmla="*/ 1026112 w 1026112"/>
              <a:gd name="connsiteY2" fmla="*/ 171022 h 6353406"/>
              <a:gd name="connsiteX3" fmla="*/ 1026112 w 1026112"/>
              <a:gd name="connsiteY3" fmla="*/ 6353406 h 6353406"/>
              <a:gd name="connsiteX4" fmla="*/ 1026112 w 1026112"/>
              <a:gd name="connsiteY4" fmla="*/ 6353406 h 6353406"/>
              <a:gd name="connsiteX5" fmla="*/ 0 w 1026112"/>
              <a:gd name="connsiteY5" fmla="*/ 6353406 h 6353406"/>
              <a:gd name="connsiteX6" fmla="*/ 0 w 1026112"/>
              <a:gd name="connsiteY6" fmla="*/ 6353406 h 6353406"/>
              <a:gd name="connsiteX7" fmla="*/ 0 w 1026112"/>
              <a:gd name="connsiteY7" fmla="*/ 171022 h 6353406"/>
              <a:gd name="connsiteX8" fmla="*/ 171022 w 1026112"/>
              <a:gd name="connsiteY8" fmla="*/ 0 h 635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6112" h="6353406">
                <a:moveTo>
                  <a:pt x="1026112" y="1058924"/>
                </a:moveTo>
                <a:lnTo>
                  <a:pt x="1026112" y="5294482"/>
                </a:lnTo>
                <a:cubicBezTo>
                  <a:pt x="1026112" y="5879309"/>
                  <a:pt x="1013746" y="6353403"/>
                  <a:pt x="998491" y="6353403"/>
                </a:cubicBezTo>
                <a:lnTo>
                  <a:pt x="0" y="6353403"/>
                </a:lnTo>
                <a:lnTo>
                  <a:pt x="0" y="6353403"/>
                </a:lnTo>
                <a:lnTo>
                  <a:pt x="0" y="3"/>
                </a:lnTo>
                <a:lnTo>
                  <a:pt x="0" y="3"/>
                </a:lnTo>
                <a:lnTo>
                  <a:pt x="998491" y="3"/>
                </a:lnTo>
                <a:cubicBezTo>
                  <a:pt x="1013746" y="3"/>
                  <a:pt x="1026112" y="474097"/>
                  <a:pt x="1026112" y="1058924"/>
                </a:cubicBezTo>
                <a:close/>
              </a:path>
            </a:pathLst>
          </a:custGeom>
          <a:solidFill>
            <a:srgbClr val="FFFF99">
              <a:alpha val="95000"/>
            </a:srgbClr>
          </a:solidFill>
        </p:spPr>
        <p:style>
          <a:lnRef idx="2">
            <a:schemeClr val="accent2">
              <a:tint val="40000"/>
              <a:alpha val="90000"/>
              <a:hueOff val="2418458"/>
              <a:satOff val="-19939"/>
              <a:lumOff val="-3015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2418458"/>
              <a:satOff val="-19939"/>
              <a:lumOff val="-301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73916" rIns="297740" bIns="173916" numCol="1" spcCol="1270" anchor="ctr" anchorCtr="0">
            <a:noAutofit/>
          </a:bodyPr>
          <a:lstStyle/>
          <a:p>
            <a:pPr marL="285750" lvl="1" indent="-285750" algn="l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 err="1">
                <a:latin typeface="Open Sans" panose="020B0606030504020204"/>
              </a:rPr>
              <a:t>Lokasi</a:t>
            </a:r>
            <a:endParaRPr lang="en-US" sz="1600" b="1" kern="1200" dirty="0">
              <a:latin typeface="Open Sans" panose="020B0606030504020204"/>
            </a:endParaRPr>
          </a:p>
          <a:p>
            <a:pPr marL="285750" lvl="1" indent="-285750" algn="l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 err="1">
                <a:latin typeface="Open Sans" panose="020B0606030504020204"/>
              </a:rPr>
              <a:t>Rencana</a:t>
            </a:r>
            <a:r>
              <a:rPr lang="en-US" sz="1600" b="1" kern="1200" dirty="0">
                <a:latin typeface="Open Sans" panose="020B0606030504020204"/>
              </a:rPr>
              <a:t> </a:t>
            </a:r>
            <a:r>
              <a:rPr lang="en-US" sz="1600" b="1" kern="1200" dirty="0" err="1">
                <a:latin typeface="Open Sans" panose="020B0606030504020204"/>
              </a:rPr>
              <a:t>Teknis</a:t>
            </a:r>
            <a:r>
              <a:rPr lang="en-US" sz="1600" b="1" kern="1200" dirty="0">
                <a:latin typeface="Open Sans" panose="020B0606030504020204"/>
              </a:rPr>
              <a:t> </a:t>
            </a:r>
          </a:p>
          <a:p>
            <a:pPr marL="285750" lvl="1" indent="-285750" algn="l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 err="1">
                <a:latin typeface="Open Sans" panose="020B0606030504020204"/>
              </a:rPr>
              <a:t>Metode</a:t>
            </a:r>
            <a:r>
              <a:rPr lang="en-US" sz="1600" b="1" kern="1200" dirty="0">
                <a:latin typeface="Open Sans" panose="020B0606030504020204"/>
              </a:rPr>
              <a:t> </a:t>
            </a:r>
            <a:r>
              <a:rPr lang="en-US" sz="1600" b="1" kern="1200" dirty="0" err="1">
                <a:latin typeface="Open Sans" panose="020B0606030504020204"/>
              </a:rPr>
              <a:t>Pelaksanaan</a:t>
            </a:r>
            <a:endParaRPr lang="en-US" sz="1600" b="1" kern="1200" dirty="0">
              <a:latin typeface="Open Sans" panose="020B0606030504020204"/>
            </a:endParaRPr>
          </a:p>
          <a:p>
            <a:pPr marL="285750" lvl="1" indent="-285750" algn="l" defTabSz="666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kern="1200" dirty="0" err="1">
                <a:latin typeface="Open Sans" panose="020B0606030504020204"/>
              </a:rPr>
              <a:t>Jadwal</a:t>
            </a:r>
            <a:r>
              <a:rPr lang="en-US" sz="1600" b="1" kern="1200" dirty="0">
                <a:latin typeface="Open Sans" panose="020B0606030504020204"/>
              </a:rPr>
              <a:t> </a:t>
            </a:r>
            <a:r>
              <a:rPr lang="en-US" sz="1600" b="1" kern="1200" dirty="0" err="1">
                <a:latin typeface="Open Sans" panose="020B0606030504020204"/>
              </a:rPr>
              <a:t>Waktu</a:t>
            </a:r>
            <a:r>
              <a:rPr lang="en-US" sz="1600" b="1" kern="1200" dirty="0">
                <a:latin typeface="Open Sans" panose="020B0606030504020204"/>
              </a:rPr>
              <a:t> </a:t>
            </a:r>
            <a:r>
              <a:rPr lang="en-US" sz="1600" b="1" kern="1200" dirty="0" err="1">
                <a:latin typeface="Open Sans" panose="020B0606030504020204"/>
              </a:rPr>
              <a:t>Pelaksanaan</a:t>
            </a:r>
            <a:endParaRPr lang="en-US" sz="1600" b="1" kern="1200" dirty="0">
              <a:latin typeface="Open Sans" panose="020B060603050402020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DED354C-886F-43B0-B364-E46F63AF64C1}"/>
              </a:ext>
            </a:extLst>
          </p:cNvPr>
          <p:cNvSpPr/>
          <p:nvPr/>
        </p:nvSpPr>
        <p:spPr>
          <a:xfrm>
            <a:off x="2375698" y="5002037"/>
            <a:ext cx="1910173" cy="1270376"/>
          </a:xfrm>
          <a:custGeom>
            <a:avLst/>
            <a:gdLst>
              <a:gd name="connsiteX0" fmla="*/ 0 w 1655774"/>
              <a:gd name="connsiteY0" fmla="*/ 211734 h 1270376"/>
              <a:gd name="connsiteX1" fmla="*/ 211734 w 1655774"/>
              <a:gd name="connsiteY1" fmla="*/ 0 h 1270376"/>
              <a:gd name="connsiteX2" fmla="*/ 1444040 w 1655774"/>
              <a:gd name="connsiteY2" fmla="*/ 0 h 1270376"/>
              <a:gd name="connsiteX3" fmla="*/ 1655774 w 1655774"/>
              <a:gd name="connsiteY3" fmla="*/ 211734 h 1270376"/>
              <a:gd name="connsiteX4" fmla="*/ 1655774 w 1655774"/>
              <a:gd name="connsiteY4" fmla="*/ 1058642 h 1270376"/>
              <a:gd name="connsiteX5" fmla="*/ 1444040 w 1655774"/>
              <a:gd name="connsiteY5" fmla="*/ 1270376 h 1270376"/>
              <a:gd name="connsiteX6" fmla="*/ 211734 w 1655774"/>
              <a:gd name="connsiteY6" fmla="*/ 1270376 h 1270376"/>
              <a:gd name="connsiteX7" fmla="*/ 0 w 1655774"/>
              <a:gd name="connsiteY7" fmla="*/ 1058642 h 1270376"/>
              <a:gd name="connsiteX8" fmla="*/ 0 w 1655774"/>
              <a:gd name="connsiteY8" fmla="*/ 211734 h 1270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5774" h="1270376">
                <a:moveTo>
                  <a:pt x="0" y="211734"/>
                </a:moveTo>
                <a:cubicBezTo>
                  <a:pt x="0" y="94797"/>
                  <a:pt x="94797" y="0"/>
                  <a:pt x="211734" y="0"/>
                </a:cubicBezTo>
                <a:lnTo>
                  <a:pt x="1444040" y="0"/>
                </a:lnTo>
                <a:cubicBezTo>
                  <a:pt x="1560977" y="0"/>
                  <a:pt x="1655774" y="94797"/>
                  <a:pt x="1655774" y="211734"/>
                </a:cubicBezTo>
                <a:lnTo>
                  <a:pt x="1655774" y="1058642"/>
                </a:lnTo>
                <a:cubicBezTo>
                  <a:pt x="1655774" y="1175579"/>
                  <a:pt x="1560977" y="1270376"/>
                  <a:pt x="1444040" y="1270376"/>
                </a:cubicBezTo>
                <a:lnTo>
                  <a:pt x="211734" y="1270376"/>
                </a:lnTo>
                <a:cubicBezTo>
                  <a:pt x="94797" y="1270376"/>
                  <a:pt x="0" y="1175579"/>
                  <a:pt x="0" y="1058642"/>
                </a:cubicBezTo>
                <a:lnTo>
                  <a:pt x="0" y="211734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159966"/>
              <a:satOff val="-16938"/>
              <a:lumOff val="-14119"/>
              <a:alphaOff val="0"/>
            </a:schemeClr>
          </a:fillRef>
          <a:effectRef idx="0">
            <a:schemeClr val="accent2">
              <a:hueOff val="2159966"/>
              <a:satOff val="-16938"/>
              <a:lumOff val="-141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405" tIns="98210" rIns="134405" bIns="9821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b="1" kern="1200" dirty="0" err="1">
                <a:solidFill>
                  <a:schemeClr val="bg1"/>
                </a:solidFill>
                <a:latin typeface="Open Sans" panose="020B0606030504020204"/>
              </a:rPr>
              <a:t>Persyaratan</a:t>
            </a:r>
            <a:r>
              <a:rPr lang="en-US" sz="1900" b="1" kern="120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1900" b="1" kern="1200" dirty="0" err="1">
                <a:solidFill>
                  <a:schemeClr val="bg1"/>
                </a:solidFill>
                <a:latin typeface="Open Sans" panose="020B0606030504020204"/>
              </a:rPr>
              <a:t>Teknis</a:t>
            </a:r>
            <a:endParaRPr lang="en-US" sz="1900" b="1" kern="1200" dirty="0">
              <a:solidFill>
                <a:schemeClr val="bg1"/>
              </a:solidFill>
              <a:latin typeface="Open Sans" panose="020B0606030504020204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9D7FC2-4F3F-4405-9D4F-4D8C66FEB34F}"/>
              </a:ext>
            </a:extLst>
          </p:cNvPr>
          <p:cNvGrpSpPr/>
          <p:nvPr/>
        </p:nvGrpSpPr>
        <p:grpSpPr>
          <a:xfrm>
            <a:off x="27957" y="2643240"/>
            <a:ext cx="3080551" cy="2594132"/>
            <a:chOff x="377393" y="658188"/>
            <a:chExt cx="6480415" cy="6009722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917968D-07AE-4F68-B23C-333701EA5E61}"/>
                </a:ext>
              </a:extLst>
            </p:cNvPr>
            <p:cNvSpPr/>
            <p:nvPr/>
          </p:nvSpPr>
          <p:spPr>
            <a:xfrm>
              <a:off x="482600" y="73396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54A4040-21A1-4AEB-BA31-CD3143333458}"/>
                </a:ext>
              </a:extLst>
            </p:cNvPr>
            <p:cNvSpPr/>
            <p:nvPr/>
          </p:nvSpPr>
          <p:spPr>
            <a:xfrm>
              <a:off x="377393" y="65818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4906C4ED-3330-4B5D-9E14-555A2A158FF9}"/>
                </a:ext>
              </a:extLst>
            </p:cNvPr>
            <p:cNvSpPr/>
            <p:nvPr/>
          </p:nvSpPr>
          <p:spPr>
            <a:xfrm>
              <a:off x="656532" y="3451680"/>
              <a:ext cx="6048875" cy="3048946"/>
            </a:xfrm>
            <a:custGeom>
              <a:avLst/>
              <a:gdLst>
                <a:gd name="connsiteX0" fmla="*/ 6048876 w 6048875"/>
                <a:gd name="connsiteY0" fmla="*/ 1526882 h 3048946"/>
                <a:gd name="connsiteX1" fmla="*/ 3038386 w 6048875"/>
                <a:gd name="connsiteY1" fmla="*/ 3048947 h 3048946"/>
                <a:gd name="connsiteX2" fmla="*/ 0 w 6048875"/>
                <a:gd name="connsiteY2" fmla="*/ 1522956 h 3048946"/>
                <a:gd name="connsiteX3" fmla="*/ 3005707 w 6048875"/>
                <a:gd name="connsiteY3" fmla="*/ 0 h 3048946"/>
                <a:gd name="connsiteX4" fmla="*/ 6048876 w 6048875"/>
                <a:gd name="connsiteY4" fmla="*/ 1526882 h 304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8875" h="3048946">
                  <a:moveTo>
                    <a:pt x="6048876" y="1526882"/>
                  </a:moveTo>
                  <a:lnTo>
                    <a:pt x="3038386" y="3048947"/>
                  </a:lnTo>
                  <a:lnTo>
                    <a:pt x="0" y="1522956"/>
                  </a:lnTo>
                  <a:lnTo>
                    <a:pt x="3005707" y="0"/>
                  </a:lnTo>
                  <a:lnTo>
                    <a:pt x="6048876" y="1526882"/>
                  </a:lnTo>
                  <a:close/>
                </a:path>
              </a:pathLst>
            </a:custGeom>
            <a:solidFill>
              <a:schemeClr val="accent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90C61D24-659D-4315-A01B-F49B871F7B1B}"/>
                </a:ext>
              </a:extLst>
            </p:cNvPr>
            <p:cNvSpPr/>
            <p:nvPr/>
          </p:nvSpPr>
          <p:spPr>
            <a:xfrm>
              <a:off x="3681750" y="4978562"/>
              <a:ext cx="3023657" cy="1689348"/>
            </a:xfrm>
            <a:custGeom>
              <a:avLst/>
              <a:gdLst>
                <a:gd name="connsiteX0" fmla="*/ 3023658 w 3023657"/>
                <a:gd name="connsiteY0" fmla="*/ 184326 h 1689348"/>
                <a:gd name="connsiteX1" fmla="*/ 3023658 w 3023657"/>
                <a:gd name="connsiteY1" fmla="*/ 0 h 1689348"/>
                <a:gd name="connsiteX2" fmla="*/ 5332 w 3023657"/>
                <a:gd name="connsiteY2" fmla="*/ 1522065 h 1689348"/>
                <a:gd name="connsiteX3" fmla="*/ 0 w 3023657"/>
                <a:gd name="connsiteY3" fmla="*/ 1689348 h 1689348"/>
                <a:gd name="connsiteX4" fmla="*/ 3023658 w 3023657"/>
                <a:gd name="connsiteY4" fmla="*/ 184326 h 168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3657" h="1689348">
                  <a:moveTo>
                    <a:pt x="3023658" y="184326"/>
                  </a:moveTo>
                  <a:lnTo>
                    <a:pt x="3023658" y="0"/>
                  </a:lnTo>
                  <a:lnTo>
                    <a:pt x="5332" y="1522065"/>
                  </a:lnTo>
                  <a:lnTo>
                    <a:pt x="0" y="1689348"/>
                  </a:lnTo>
                  <a:lnTo>
                    <a:pt x="3023658" y="184326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45CAE69-78D3-40C6-88F2-728B86145CDA}"/>
                </a:ext>
              </a:extLst>
            </p:cNvPr>
            <p:cNvSpPr/>
            <p:nvPr/>
          </p:nvSpPr>
          <p:spPr>
            <a:xfrm>
              <a:off x="651200" y="4957799"/>
              <a:ext cx="3037819" cy="1710110"/>
            </a:xfrm>
            <a:custGeom>
              <a:avLst/>
              <a:gdLst>
                <a:gd name="connsiteX0" fmla="*/ 3037820 w 3037819"/>
                <a:gd name="connsiteY0" fmla="*/ 1542827 h 1710110"/>
                <a:gd name="connsiteX1" fmla="*/ 3030550 w 3037819"/>
                <a:gd name="connsiteY1" fmla="*/ 1710111 h 1710110"/>
                <a:gd name="connsiteX2" fmla="*/ 5332 w 3037819"/>
                <a:gd name="connsiteY2" fmla="*/ 167284 h 1710110"/>
                <a:gd name="connsiteX3" fmla="*/ 0 w 3037819"/>
                <a:gd name="connsiteY3" fmla="*/ 0 h 1710110"/>
                <a:gd name="connsiteX4" fmla="*/ 3037820 w 3037819"/>
                <a:gd name="connsiteY4" fmla="*/ 1542827 h 17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7819" h="1710110">
                  <a:moveTo>
                    <a:pt x="3037820" y="1542827"/>
                  </a:moveTo>
                  <a:lnTo>
                    <a:pt x="3030550" y="1710111"/>
                  </a:lnTo>
                  <a:lnTo>
                    <a:pt x="5332" y="167284"/>
                  </a:lnTo>
                  <a:lnTo>
                    <a:pt x="0" y="0"/>
                  </a:lnTo>
                  <a:lnTo>
                    <a:pt x="3037820" y="1542827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73F55EC-60E3-4476-9C22-CCA8EEED3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2952" y="3238631"/>
              <a:ext cx="532816" cy="1303074"/>
            </a:xfrm>
            <a:custGeom>
              <a:avLst/>
              <a:gdLst>
                <a:gd name="connsiteX0" fmla="*/ 2460 w 532816"/>
                <a:gd name="connsiteY0" fmla="*/ 1801 h 1303074"/>
                <a:gd name="connsiteX1" fmla="*/ 535277 w 532816"/>
                <a:gd name="connsiteY1" fmla="*/ 1801 h 1303074"/>
                <a:gd name="connsiteX2" fmla="*/ 535277 w 532816"/>
                <a:gd name="connsiteY2" fmla="*/ 1304875 h 1303074"/>
                <a:gd name="connsiteX3" fmla="*/ 2460 w 532816"/>
                <a:gd name="connsiteY3" fmla="*/ 1304875 h 130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816" h="1303074">
                  <a:moveTo>
                    <a:pt x="2460" y="1801"/>
                  </a:moveTo>
                  <a:lnTo>
                    <a:pt x="535277" y="1801"/>
                  </a:lnTo>
                  <a:lnTo>
                    <a:pt x="535277" y="1304875"/>
                  </a:lnTo>
                  <a:lnTo>
                    <a:pt x="2460" y="1304875"/>
                  </a:lnTo>
                  <a:close/>
                </a:path>
              </a:pathLst>
            </a:custGeom>
          </p:spPr>
        </p:pic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4856D8-FD3D-46A5-94C6-1DE4EF3FE377}"/>
                </a:ext>
              </a:extLst>
            </p:cNvPr>
            <p:cNvSpPr/>
            <p:nvPr/>
          </p:nvSpPr>
          <p:spPr>
            <a:xfrm>
              <a:off x="3875609" y="3710037"/>
              <a:ext cx="839093" cy="487946"/>
            </a:xfrm>
            <a:custGeom>
              <a:avLst/>
              <a:gdLst>
                <a:gd name="connsiteX0" fmla="*/ 0 w 839093"/>
                <a:gd name="connsiteY0" fmla="*/ 54075 h 487946"/>
                <a:gd name="connsiteX1" fmla="*/ 104808 w 839093"/>
                <a:gd name="connsiteY1" fmla="*/ 0 h 487946"/>
                <a:gd name="connsiteX2" fmla="*/ 839094 w 839093"/>
                <a:gd name="connsiteY2" fmla="*/ 448548 h 487946"/>
                <a:gd name="connsiteX3" fmla="*/ 781692 w 839093"/>
                <a:gd name="connsiteY3" fmla="*/ 487947 h 487946"/>
                <a:gd name="connsiteX4" fmla="*/ 0 w 839093"/>
                <a:gd name="connsiteY4" fmla="*/ 54075 h 48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093" h="487946">
                  <a:moveTo>
                    <a:pt x="0" y="54075"/>
                  </a:moveTo>
                  <a:lnTo>
                    <a:pt x="104808" y="0"/>
                  </a:lnTo>
                  <a:lnTo>
                    <a:pt x="839094" y="448548"/>
                  </a:lnTo>
                  <a:lnTo>
                    <a:pt x="781692" y="487947"/>
                  </a:lnTo>
                  <a:lnTo>
                    <a:pt x="0" y="54075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AEAB90F7-4A4F-4E72-AA36-E19FC826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192" y="4128724"/>
              <a:ext cx="179450" cy="708076"/>
            </a:xfrm>
            <a:custGeom>
              <a:avLst/>
              <a:gdLst>
                <a:gd name="connsiteX0" fmla="*/ 2525 w 179450"/>
                <a:gd name="connsiteY0" fmla="*/ 2265 h 708076"/>
                <a:gd name="connsiteX1" fmla="*/ 181975 w 179450"/>
                <a:gd name="connsiteY1" fmla="*/ 2265 h 708076"/>
                <a:gd name="connsiteX2" fmla="*/ 181975 w 179450"/>
                <a:gd name="connsiteY2" fmla="*/ 710341 h 708076"/>
                <a:gd name="connsiteX3" fmla="*/ 2525 w 179450"/>
                <a:gd name="connsiteY3" fmla="*/ 710341 h 7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450" h="708076">
                  <a:moveTo>
                    <a:pt x="2525" y="2265"/>
                  </a:moveTo>
                  <a:lnTo>
                    <a:pt x="181975" y="2265"/>
                  </a:lnTo>
                  <a:lnTo>
                    <a:pt x="181975" y="710341"/>
                  </a:lnTo>
                  <a:lnTo>
                    <a:pt x="2525" y="710341"/>
                  </a:lnTo>
                  <a:close/>
                </a:path>
              </a:pathLst>
            </a:cu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ACE8ABD-FC40-4ADE-8B1B-8312B671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1828" y="3669308"/>
              <a:ext cx="342394" cy="667771"/>
            </a:xfrm>
            <a:custGeom>
              <a:avLst/>
              <a:gdLst>
                <a:gd name="connsiteX0" fmla="*/ 2023 w 342394"/>
                <a:gd name="connsiteY0" fmla="*/ 1993 h 667771"/>
                <a:gd name="connsiteX1" fmla="*/ 344417 w 342394"/>
                <a:gd name="connsiteY1" fmla="*/ 1993 h 667771"/>
                <a:gd name="connsiteX2" fmla="*/ 344417 w 342394"/>
                <a:gd name="connsiteY2" fmla="*/ 669765 h 667771"/>
                <a:gd name="connsiteX3" fmla="*/ 2023 w 342394"/>
                <a:gd name="connsiteY3" fmla="*/ 669765 h 66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394" h="667771">
                  <a:moveTo>
                    <a:pt x="2023" y="1993"/>
                  </a:moveTo>
                  <a:lnTo>
                    <a:pt x="344417" y="1993"/>
                  </a:lnTo>
                  <a:lnTo>
                    <a:pt x="344417" y="669765"/>
                  </a:lnTo>
                  <a:lnTo>
                    <a:pt x="2023" y="669765"/>
                  </a:lnTo>
                  <a:close/>
                </a:path>
              </a:pathLst>
            </a:custGeom>
          </p:spPr>
        </p:pic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56C10117-62CF-4B9B-8D68-7DC8808CB8E3}"/>
                </a:ext>
              </a:extLst>
            </p:cNvPr>
            <p:cNvSpPr/>
            <p:nvPr/>
          </p:nvSpPr>
          <p:spPr>
            <a:xfrm>
              <a:off x="3854623" y="2540234"/>
              <a:ext cx="928984" cy="469327"/>
            </a:xfrm>
            <a:custGeom>
              <a:avLst/>
              <a:gdLst>
                <a:gd name="connsiteX0" fmla="*/ 0 w 928984"/>
                <a:gd name="connsiteY0" fmla="*/ 54058 h 469327"/>
                <a:gd name="connsiteX1" fmla="*/ 104825 w 928984"/>
                <a:gd name="connsiteY1" fmla="*/ 0 h 469327"/>
                <a:gd name="connsiteX2" fmla="*/ 928985 w 928984"/>
                <a:gd name="connsiteY2" fmla="*/ 412423 h 469327"/>
                <a:gd name="connsiteX3" fmla="*/ 835356 w 928984"/>
                <a:gd name="connsiteY3" fmla="*/ 469327 h 469327"/>
                <a:gd name="connsiteX4" fmla="*/ 0 w 928984"/>
                <a:gd name="connsiteY4" fmla="*/ 54058 h 4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984" h="469327">
                  <a:moveTo>
                    <a:pt x="0" y="54058"/>
                  </a:moveTo>
                  <a:lnTo>
                    <a:pt x="104825" y="0"/>
                  </a:lnTo>
                  <a:lnTo>
                    <a:pt x="928985" y="412423"/>
                  </a:lnTo>
                  <a:lnTo>
                    <a:pt x="835356" y="469327"/>
                  </a:lnTo>
                  <a:lnTo>
                    <a:pt x="0" y="54058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F3663C9-E8CC-4A6C-90B1-3DF05338D3D0}"/>
                </a:ext>
              </a:extLst>
            </p:cNvPr>
            <p:cNvSpPr/>
            <p:nvPr/>
          </p:nvSpPr>
          <p:spPr>
            <a:xfrm>
              <a:off x="4689465" y="2952503"/>
              <a:ext cx="98497" cy="83256"/>
            </a:xfrm>
            <a:custGeom>
              <a:avLst/>
              <a:gdLst>
                <a:gd name="connsiteX0" fmla="*/ 514 w 98497"/>
                <a:gd name="connsiteY0" fmla="*/ 57059 h 83256"/>
                <a:gd name="connsiteX1" fmla="*/ 0 w 98497"/>
                <a:gd name="connsiteY1" fmla="*/ 83256 h 83256"/>
                <a:gd name="connsiteX2" fmla="*/ 98498 w 98497"/>
                <a:gd name="connsiteY2" fmla="*/ 26146 h 83256"/>
                <a:gd name="connsiteX3" fmla="*/ 94143 w 98497"/>
                <a:gd name="connsiteY3" fmla="*/ 0 h 83256"/>
                <a:gd name="connsiteX4" fmla="*/ 514 w 98497"/>
                <a:gd name="connsiteY4" fmla="*/ 57059 h 8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7" h="83256">
                  <a:moveTo>
                    <a:pt x="514" y="57059"/>
                  </a:moveTo>
                  <a:lnTo>
                    <a:pt x="0" y="83256"/>
                  </a:lnTo>
                  <a:lnTo>
                    <a:pt x="98498" y="26146"/>
                  </a:lnTo>
                  <a:lnTo>
                    <a:pt x="94143" y="0"/>
                  </a:lnTo>
                  <a:lnTo>
                    <a:pt x="514" y="5705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ABA4FB05-C61B-47F0-B2AF-A414187023CF}"/>
                </a:ext>
              </a:extLst>
            </p:cNvPr>
            <p:cNvSpPr/>
            <p:nvPr/>
          </p:nvSpPr>
          <p:spPr>
            <a:xfrm>
              <a:off x="3854778" y="2594258"/>
              <a:ext cx="835252" cy="441312"/>
            </a:xfrm>
            <a:custGeom>
              <a:avLst/>
              <a:gdLst>
                <a:gd name="connsiteX0" fmla="*/ 835253 w 835252"/>
                <a:gd name="connsiteY0" fmla="*/ 415509 h 441312"/>
                <a:gd name="connsiteX1" fmla="*/ 834807 w 835252"/>
                <a:gd name="connsiteY1" fmla="*/ 441312 h 441312"/>
                <a:gd name="connsiteX2" fmla="*/ 0 w 835252"/>
                <a:gd name="connsiteY2" fmla="*/ 27364 h 441312"/>
                <a:gd name="connsiteX3" fmla="*/ 240 w 835252"/>
                <a:gd name="connsiteY3" fmla="*/ 0 h 441312"/>
                <a:gd name="connsiteX4" fmla="*/ 835253 w 835252"/>
                <a:gd name="connsiteY4" fmla="*/ 415509 h 44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252" h="441312">
                  <a:moveTo>
                    <a:pt x="835253" y="415509"/>
                  </a:moveTo>
                  <a:lnTo>
                    <a:pt x="834807" y="441312"/>
                  </a:lnTo>
                  <a:lnTo>
                    <a:pt x="0" y="27364"/>
                  </a:lnTo>
                  <a:lnTo>
                    <a:pt x="240" y="0"/>
                  </a:lnTo>
                  <a:lnTo>
                    <a:pt x="835253" y="41550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627179BB-DF96-4D5B-95AE-96368DDDBFCC}"/>
                </a:ext>
              </a:extLst>
            </p:cNvPr>
            <p:cNvSpPr/>
            <p:nvPr/>
          </p:nvSpPr>
          <p:spPr>
            <a:xfrm>
              <a:off x="3878386" y="2609071"/>
              <a:ext cx="826748" cy="1590387"/>
            </a:xfrm>
            <a:custGeom>
              <a:avLst/>
              <a:gdLst>
                <a:gd name="connsiteX0" fmla="*/ 3429 w 826748"/>
                <a:gd name="connsiteY0" fmla="*/ 1152933 h 1590387"/>
                <a:gd name="connsiteX1" fmla="*/ 0 w 826748"/>
                <a:gd name="connsiteY1" fmla="*/ 0 h 1590387"/>
                <a:gd name="connsiteX2" fmla="*/ 826749 w 826748"/>
                <a:gd name="connsiteY2" fmla="*/ 407743 h 1590387"/>
                <a:gd name="connsiteX3" fmla="*/ 789030 w 826748"/>
                <a:gd name="connsiteY3" fmla="*/ 1590387 h 1590387"/>
                <a:gd name="connsiteX4" fmla="*/ 3429 w 826748"/>
                <a:gd name="connsiteY4" fmla="*/ 1152933 h 15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748" h="1590387">
                  <a:moveTo>
                    <a:pt x="3429" y="1152933"/>
                  </a:moveTo>
                  <a:lnTo>
                    <a:pt x="0" y="0"/>
                  </a:lnTo>
                  <a:lnTo>
                    <a:pt x="826749" y="407743"/>
                  </a:lnTo>
                  <a:lnTo>
                    <a:pt x="789030" y="1590387"/>
                  </a:lnTo>
                  <a:lnTo>
                    <a:pt x="3429" y="1152933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77A2E56-5C42-4FAB-976F-BE956BB1745C}"/>
                </a:ext>
              </a:extLst>
            </p:cNvPr>
            <p:cNvSpPr/>
            <p:nvPr/>
          </p:nvSpPr>
          <p:spPr>
            <a:xfrm>
              <a:off x="4667416" y="2991388"/>
              <a:ext cx="78507" cy="1208070"/>
            </a:xfrm>
            <a:custGeom>
              <a:avLst/>
              <a:gdLst>
                <a:gd name="connsiteX0" fmla="*/ 42211 w 78507"/>
                <a:gd name="connsiteY0" fmla="*/ 1181822 h 1208070"/>
                <a:gd name="connsiteX1" fmla="*/ 0 w 78507"/>
                <a:gd name="connsiteY1" fmla="*/ 1208071 h 1208070"/>
                <a:gd name="connsiteX2" fmla="*/ 36296 w 78507"/>
                <a:gd name="connsiteY2" fmla="*/ 25992 h 1208070"/>
                <a:gd name="connsiteX3" fmla="*/ 78507 w 78507"/>
                <a:gd name="connsiteY3" fmla="*/ 0 h 1208070"/>
                <a:gd name="connsiteX4" fmla="*/ 42211 w 78507"/>
                <a:gd name="connsiteY4" fmla="*/ 1181822 h 120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7" h="1208070">
                  <a:moveTo>
                    <a:pt x="42211" y="1181822"/>
                  </a:moveTo>
                  <a:lnTo>
                    <a:pt x="0" y="1208071"/>
                  </a:lnTo>
                  <a:lnTo>
                    <a:pt x="36296" y="25992"/>
                  </a:lnTo>
                  <a:lnTo>
                    <a:pt x="78507" y="0"/>
                  </a:lnTo>
                  <a:lnTo>
                    <a:pt x="42211" y="1181822"/>
                  </a:lnTo>
                  <a:close/>
                </a:path>
              </a:pathLst>
            </a:custGeom>
            <a:solidFill>
              <a:srgbClr val="AED0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D9F3ED6-9116-4757-B41A-3917CA9DF3B2}"/>
                </a:ext>
              </a:extLst>
            </p:cNvPr>
            <p:cNvSpPr/>
            <p:nvPr/>
          </p:nvSpPr>
          <p:spPr>
            <a:xfrm>
              <a:off x="3875746" y="3776714"/>
              <a:ext cx="792441" cy="423292"/>
            </a:xfrm>
            <a:custGeom>
              <a:avLst/>
              <a:gdLst>
                <a:gd name="connsiteX0" fmla="*/ 791791 w 792441"/>
                <a:gd name="connsiteY0" fmla="*/ 396735 h 423292"/>
                <a:gd name="connsiteX1" fmla="*/ 792442 w 792441"/>
                <a:gd name="connsiteY1" fmla="*/ 423293 h 423292"/>
                <a:gd name="connsiteX2" fmla="*/ 0 w 792441"/>
                <a:gd name="connsiteY2" fmla="*/ 27363 h 423292"/>
                <a:gd name="connsiteX3" fmla="*/ 257 w 792441"/>
                <a:gd name="connsiteY3" fmla="*/ 0 h 423292"/>
                <a:gd name="connsiteX4" fmla="*/ 791791 w 792441"/>
                <a:gd name="connsiteY4" fmla="*/ 396735 h 42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441" h="423292">
                  <a:moveTo>
                    <a:pt x="791791" y="396735"/>
                  </a:moveTo>
                  <a:lnTo>
                    <a:pt x="792442" y="423293"/>
                  </a:lnTo>
                  <a:lnTo>
                    <a:pt x="0" y="27363"/>
                  </a:lnTo>
                  <a:lnTo>
                    <a:pt x="257" y="0"/>
                  </a:lnTo>
                  <a:lnTo>
                    <a:pt x="791791" y="396735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6" name="Graphic 8">
              <a:extLst>
                <a:ext uri="{FF2B5EF4-FFF2-40B4-BE49-F238E27FC236}">
                  <a16:creationId xmlns:a16="http://schemas.microsoft.com/office/drawing/2014/main" id="{A7D4BEBC-0966-409A-A7D3-5A37322B14B3}"/>
                </a:ext>
              </a:extLst>
            </p:cNvPr>
            <p:cNvGrpSpPr/>
            <p:nvPr/>
          </p:nvGrpSpPr>
          <p:grpSpPr>
            <a:xfrm>
              <a:off x="3563190" y="2553264"/>
              <a:ext cx="1162763" cy="1668307"/>
              <a:chOff x="3563190" y="2553264"/>
              <a:chExt cx="1162763" cy="1668307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295DFA-310B-4E15-9F16-C06919245800}"/>
                  </a:ext>
                </a:extLst>
              </p:cNvPr>
              <p:cNvSpPr/>
              <p:nvPr/>
            </p:nvSpPr>
            <p:spPr>
              <a:xfrm>
                <a:off x="3723224" y="2625496"/>
                <a:ext cx="965829" cy="1521344"/>
              </a:xfrm>
              <a:custGeom>
                <a:avLst/>
                <a:gdLst>
                  <a:gd name="connsiteX0" fmla="*/ 0 w 965829"/>
                  <a:gd name="connsiteY0" fmla="*/ 1106213 h 1521344"/>
                  <a:gd name="connsiteX1" fmla="*/ 141378 w 965829"/>
                  <a:gd name="connsiteY1" fmla="*/ 773600 h 1521344"/>
                  <a:gd name="connsiteX2" fmla="*/ 139114 w 965829"/>
                  <a:gd name="connsiteY2" fmla="*/ 0 h 1521344"/>
                  <a:gd name="connsiteX3" fmla="*/ 965829 w 965829"/>
                  <a:gd name="connsiteY3" fmla="*/ 409645 h 1521344"/>
                  <a:gd name="connsiteX4" fmla="*/ 927716 w 965829"/>
                  <a:gd name="connsiteY4" fmla="*/ 1151030 h 1521344"/>
                  <a:gd name="connsiteX5" fmla="*/ 837019 w 965829"/>
                  <a:gd name="connsiteY5" fmla="*/ 1521344 h 1521344"/>
                  <a:gd name="connsiteX6" fmla="*/ 0 w 965829"/>
                  <a:gd name="connsiteY6" fmla="*/ 1106213 h 1521344"/>
                  <a:gd name="connsiteX7" fmla="*/ 0 w 965829"/>
                  <a:gd name="connsiteY7" fmla="*/ 1106213 h 152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5829" h="1521344">
                    <a:moveTo>
                      <a:pt x="0" y="1106213"/>
                    </a:moveTo>
                    <a:cubicBezTo>
                      <a:pt x="0" y="1106213"/>
                      <a:pt x="141755" y="900678"/>
                      <a:pt x="141378" y="773600"/>
                    </a:cubicBezTo>
                    <a:cubicBezTo>
                      <a:pt x="140812" y="581438"/>
                      <a:pt x="139114" y="0"/>
                      <a:pt x="139114" y="0"/>
                    </a:cubicBezTo>
                    <a:lnTo>
                      <a:pt x="965829" y="409645"/>
                    </a:lnTo>
                    <a:cubicBezTo>
                      <a:pt x="965829" y="409645"/>
                      <a:pt x="926036" y="957600"/>
                      <a:pt x="927716" y="1151030"/>
                    </a:cubicBezTo>
                    <a:cubicBezTo>
                      <a:pt x="930202" y="1435928"/>
                      <a:pt x="837019" y="1521344"/>
                      <a:pt x="837019" y="1521344"/>
                    </a:cubicBezTo>
                    <a:lnTo>
                      <a:pt x="0" y="1106213"/>
                    </a:lnTo>
                    <a:lnTo>
                      <a:pt x="0" y="1106213"/>
                    </a:lnTo>
                    <a:close/>
                  </a:path>
                </a:pathLst>
              </a:custGeom>
              <a:solidFill>
                <a:srgbClr val="E7F1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9D29AA2E-F192-441E-89EA-8F3077CE176C}"/>
                  </a:ext>
                </a:extLst>
              </p:cNvPr>
              <p:cNvSpPr/>
              <p:nvPr/>
            </p:nvSpPr>
            <p:spPr>
              <a:xfrm>
                <a:off x="3563190" y="2553264"/>
                <a:ext cx="1162763" cy="1668307"/>
              </a:xfrm>
              <a:custGeom>
                <a:avLst/>
                <a:gdLst>
                  <a:gd name="connsiteX0" fmla="*/ 310396 w 1162763"/>
                  <a:gd name="connsiteY0" fmla="*/ 63505 h 1668307"/>
                  <a:gd name="connsiteX1" fmla="*/ 305972 w 1162763"/>
                  <a:gd name="connsiteY1" fmla="*/ 87491 h 1668307"/>
                  <a:gd name="connsiteX2" fmla="*/ 329067 w 1162763"/>
                  <a:gd name="connsiteY2" fmla="*/ 337054 h 1668307"/>
                  <a:gd name="connsiteX3" fmla="*/ 392589 w 1162763"/>
                  <a:gd name="connsiteY3" fmla="*/ 697407 h 1668307"/>
                  <a:gd name="connsiteX4" fmla="*/ 481331 w 1162763"/>
                  <a:gd name="connsiteY4" fmla="*/ 1168380 h 1668307"/>
                  <a:gd name="connsiteX5" fmla="*/ 1039230 w 1162763"/>
                  <a:gd name="connsiteY5" fmla="*/ 1501302 h 1668307"/>
                  <a:gd name="connsiteX6" fmla="*/ 1145700 w 1162763"/>
                  <a:gd name="connsiteY6" fmla="*/ 1633524 h 1668307"/>
                  <a:gd name="connsiteX7" fmla="*/ 969501 w 1162763"/>
                  <a:gd name="connsiteY7" fmla="*/ 1664317 h 1668307"/>
                  <a:gd name="connsiteX8" fmla="*/ 242965 w 1162763"/>
                  <a:gd name="connsiteY8" fmla="*/ 1399889 h 1668307"/>
                  <a:gd name="connsiteX9" fmla="*/ 4735 w 1162763"/>
                  <a:gd name="connsiteY9" fmla="*/ 1126084 h 1668307"/>
                  <a:gd name="connsiteX10" fmla="*/ 83070 w 1162763"/>
                  <a:gd name="connsiteY10" fmla="*/ 673164 h 1668307"/>
                  <a:gd name="connsiteX11" fmla="*/ 236432 w 1162763"/>
                  <a:gd name="connsiteY11" fmla="*/ 0 h 166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2763" h="1668307">
                    <a:moveTo>
                      <a:pt x="310396" y="63505"/>
                    </a:moveTo>
                    <a:cubicBezTo>
                      <a:pt x="308921" y="63711"/>
                      <a:pt x="306298" y="84405"/>
                      <a:pt x="305972" y="87491"/>
                    </a:cubicBezTo>
                    <a:cubicBezTo>
                      <a:pt x="297125" y="171536"/>
                      <a:pt x="311956" y="255032"/>
                      <a:pt x="329067" y="337054"/>
                    </a:cubicBezTo>
                    <a:cubicBezTo>
                      <a:pt x="353790" y="455508"/>
                      <a:pt x="390120" y="575712"/>
                      <a:pt x="392589" y="697407"/>
                    </a:cubicBezTo>
                    <a:cubicBezTo>
                      <a:pt x="396669" y="898724"/>
                      <a:pt x="296045" y="1012807"/>
                      <a:pt x="481331" y="1168380"/>
                    </a:cubicBezTo>
                    <a:cubicBezTo>
                      <a:pt x="649044" y="1309209"/>
                      <a:pt x="852212" y="1392226"/>
                      <a:pt x="1039230" y="1501302"/>
                    </a:cubicBezTo>
                    <a:cubicBezTo>
                      <a:pt x="1061398" y="1514229"/>
                      <a:pt x="1212909" y="1596851"/>
                      <a:pt x="1145700" y="1633524"/>
                    </a:cubicBezTo>
                    <a:cubicBezTo>
                      <a:pt x="1096837" y="1660185"/>
                      <a:pt x="1023353" y="1660065"/>
                      <a:pt x="969501" y="1664317"/>
                    </a:cubicBezTo>
                    <a:cubicBezTo>
                      <a:pt x="644586" y="1689965"/>
                      <a:pt x="495013" y="1590850"/>
                      <a:pt x="242965" y="1399889"/>
                    </a:cubicBezTo>
                    <a:cubicBezTo>
                      <a:pt x="148513" y="1328326"/>
                      <a:pt x="23989" y="1253505"/>
                      <a:pt x="4735" y="1126084"/>
                    </a:cubicBezTo>
                    <a:cubicBezTo>
                      <a:pt x="-17674" y="977796"/>
                      <a:pt x="44648" y="813993"/>
                      <a:pt x="83070" y="673164"/>
                    </a:cubicBezTo>
                    <a:cubicBezTo>
                      <a:pt x="143969" y="449953"/>
                      <a:pt x="196536" y="227651"/>
                      <a:pt x="236432" y="0"/>
                    </a:cubicBezTo>
                  </a:path>
                </a:pathLst>
              </a:custGeom>
              <a:solidFill>
                <a:srgbClr val="EAF3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7" name="Graphic 8">
              <a:extLst>
                <a:ext uri="{FF2B5EF4-FFF2-40B4-BE49-F238E27FC236}">
                  <a16:creationId xmlns:a16="http://schemas.microsoft.com/office/drawing/2014/main" id="{D0DE4D2F-8527-4DC8-9597-C1B4EDFEEF87}"/>
                </a:ext>
              </a:extLst>
            </p:cNvPr>
            <p:cNvGrpSpPr/>
            <p:nvPr/>
          </p:nvGrpSpPr>
          <p:grpSpPr>
            <a:xfrm>
              <a:off x="4126869" y="2898993"/>
              <a:ext cx="448873" cy="466034"/>
              <a:chOff x="4126869" y="2898993"/>
              <a:chExt cx="448873" cy="466034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294486B3-D566-428E-B2E5-2FA3E3041C1E}"/>
                  </a:ext>
                </a:extLst>
              </p:cNvPr>
              <p:cNvSpPr/>
              <p:nvPr/>
            </p:nvSpPr>
            <p:spPr>
              <a:xfrm>
                <a:off x="4126869" y="2994141"/>
                <a:ext cx="336590" cy="370886"/>
              </a:xfrm>
              <a:custGeom>
                <a:avLst/>
                <a:gdLst>
                  <a:gd name="connsiteX0" fmla="*/ 168296 w 336590"/>
                  <a:gd name="connsiteY0" fmla="*/ 17152 h 370886"/>
                  <a:gd name="connsiteX1" fmla="*/ 336591 w 336590"/>
                  <a:gd name="connsiteY1" fmla="*/ 263285 h 370886"/>
                  <a:gd name="connsiteX2" fmla="*/ 168296 w 336590"/>
                  <a:gd name="connsiteY2" fmla="*/ 353742 h 370886"/>
                  <a:gd name="connsiteX3" fmla="*/ 0 w 336590"/>
                  <a:gd name="connsiteY3" fmla="*/ 107609 h 370886"/>
                  <a:gd name="connsiteX4" fmla="*/ 168296 w 336590"/>
                  <a:gd name="connsiteY4" fmla="*/ 17152 h 370886"/>
                  <a:gd name="connsiteX5" fmla="*/ 168296 w 336590"/>
                  <a:gd name="connsiteY5" fmla="*/ 17152 h 370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590" h="370886">
                    <a:moveTo>
                      <a:pt x="168296" y="17152"/>
                    </a:moveTo>
                    <a:cubicBezTo>
                      <a:pt x="261170" y="60117"/>
                      <a:pt x="336591" y="170411"/>
                      <a:pt x="336591" y="263285"/>
                    </a:cubicBezTo>
                    <a:cubicBezTo>
                      <a:pt x="336591" y="356160"/>
                      <a:pt x="261187" y="396691"/>
                      <a:pt x="168296" y="353742"/>
                    </a:cubicBezTo>
                    <a:cubicBezTo>
                      <a:pt x="75421" y="310777"/>
                      <a:pt x="0" y="200483"/>
                      <a:pt x="0" y="107609"/>
                    </a:cubicBezTo>
                    <a:cubicBezTo>
                      <a:pt x="0" y="14734"/>
                      <a:pt x="75404" y="-25814"/>
                      <a:pt x="168296" y="17152"/>
                    </a:cubicBezTo>
                    <a:lnTo>
                      <a:pt x="168296" y="17152"/>
                    </a:lnTo>
                    <a:close/>
                  </a:path>
                </a:pathLst>
              </a:custGeom>
              <a:solidFill>
                <a:srgbClr val="E2447E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E7BBD7D7-181D-452D-B556-BB2752231D74}"/>
                  </a:ext>
                </a:extLst>
              </p:cNvPr>
              <p:cNvSpPr/>
              <p:nvPr/>
            </p:nvSpPr>
            <p:spPr>
              <a:xfrm>
                <a:off x="4295164" y="2898993"/>
                <a:ext cx="280577" cy="410365"/>
              </a:xfrm>
              <a:custGeom>
                <a:avLst/>
                <a:gdLst>
                  <a:gd name="connsiteX0" fmla="*/ 280578 w 280577"/>
                  <a:gd name="connsiteY0" fmla="*/ 129788 h 410365"/>
                  <a:gd name="connsiteX1" fmla="*/ 0 w 280577"/>
                  <a:gd name="connsiteY1" fmla="*/ 0 h 410365"/>
                  <a:gd name="connsiteX2" fmla="*/ 0 w 280577"/>
                  <a:gd name="connsiteY2" fmla="*/ 280578 h 410365"/>
                  <a:gd name="connsiteX3" fmla="*/ 280578 w 280577"/>
                  <a:gd name="connsiteY3" fmla="*/ 410366 h 410365"/>
                  <a:gd name="connsiteX4" fmla="*/ 280578 w 280577"/>
                  <a:gd name="connsiteY4" fmla="*/ 129788 h 41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577" h="410365">
                    <a:moveTo>
                      <a:pt x="280578" y="129788"/>
                    </a:moveTo>
                    <a:lnTo>
                      <a:pt x="0" y="0"/>
                    </a:lnTo>
                    <a:lnTo>
                      <a:pt x="0" y="280578"/>
                    </a:lnTo>
                    <a:lnTo>
                      <a:pt x="280578" y="410366"/>
                    </a:lnTo>
                    <a:lnTo>
                      <a:pt x="280578" y="129788"/>
                    </a:lnTo>
                    <a:close/>
                  </a:path>
                </a:pathLst>
              </a:custGeom>
              <a:solidFill>
                <a:srgbClr val="88BCFC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80B9027-85DE-4032-B70B-B75A86A207A3}"/>
                </a:ext>
              </a:extLst>
            </p:cNvPr>
            <p:cNvSpPr/>
            <p:nvPr/>
          </p:nvSpPr>
          <p:spPr>
            <a:xfrm>
              <a:off x="4051139" y="3277298"/>
              <a:ext cx="388351" cy="223502"/>
            </a:xfrm>
            <a:custGeom>
              <a:avLst/>
              <a:gdLst>
                <a:gd name="connsiteX0" fmla="*/ 388351 w 388351"/>
                <a:gd name="connsiteY0" fmla="*/ 193979 h 223502"/>
                <a:gd name="connsiteX1" fmla="*/ 0 w 388351"/>
                <a:gd name="connsiteY1" fmla="*/ 0 h 223502"/>
                <a:gd name="connsiteX2" fmla="*/ 0 w 388351"/>
                <a:gd name="connsiteY2" fmla="*/ 29541 h 223502"/>
                <a:gd name="connsiteX3" fmla="*/ 388351 w 388351"/>
                <a:gd name="connsiteY3" fmla="*/ 223502 h 223502"/>
                <a:gd name="connsiteX4" fmla="*/ 388351 w 388351"/>
                <a:gd name="connsiteY4" fmla="*/ 193979 h 22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502">
                  <a:moveTo>
                    <a:pt x="388351" y="193979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388351" y="223502"/>
                  </a:lnTo>
                  <a:lnTo>
                    <a:pt x="388351" y="193979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D04075A-3109-4E14-A0AA-047284CE5112}"/>
                </a:ext>
              </a:extLst>
            </p:cNvPr>
            <p:cNvSpPr/>
            <p:nvPr/>
          </p:nvSpPr>
          <p:spPr>
            <a:xfrm>
              <a:off x="4051139" y="3461606"/>
              <a:ext cx="388351" cy="223485"/>
            </a:xfrm>
            <a:custGeom>
              <a:avLst/>
              <a:gdLst>
                <a:gd name="connsiteX0" fmla="*/ 388351 w 388351"/>
                <a:gd name="connsiteY0" fmla="*/ 193961 h 223485"/>
                <a:gd name="connsiteX1" fmla="*/ 0 w 388351"/>
                <a:gd name="connsiteY1" fmla="*/ 0 h 223485"/>
                <a:gd name="connsiteX2" fmla="*/ 0 w 388351"/>
                <a:gd name="connsiteY2" fmla="*/ 29524 h 223485"/>
                <a:gd name="connsiteX3" fmla="*/ 388351 w 388351"/>
                <a:gd name="connsiteY3" fmla="*/ 223485 h 223485"/>
                <a:gd name="connsiteX4" fmla="*/ 388351 w 388351"/>
                <a:gd name="connsiteY4" fmla="*/ 193961 h 2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485">
                  <a:moveTo>
                    <a:pt x="388351" y="19396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388351" y="223485"/>
                  </a:lnTo>
                  <a:lnTo>
                    <a:pt x="388351" y="19396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80936F5-C5BA-485B-8AF6-18DCF3D5AAB1}"/>
                </a:ext>
              </a:extLst>
            </p:cNvPr>
            <p:cNvSpPr/>
            <p:nvPr/>
          </p:nvSpPr>
          <p:spPr>
            <a:xfrm>
              <a:off x="4051139" y="3334648"/>
              <a:ext cx="286441" cy="172581"/>
            </a:xfrm>
            <a:custGeom>
              <a:avLst/>
              <a:gdLst>
                <a:gd name="connsiteX0" fmla="*/ 286442 w 286441"/>
                <a:gd name="connsiteY0" fmla="*/ 143058 h 172581"/>
                <a:gd name="connsiteX1" fmla="*/ 0 w 286441"/>
                <a:gd name="connsiteY1" fmla="*/ 0 h 172581"/>
                <a:gd name="connsiteX2" fmla="*/ 0 w 286441"/>
                <a:gd name="connsiteY2" fmla="*/ 29524 h 172581"/>
                <a:gd name="connsiteX3" fmla="*/ 286442 w 286441"/>
                <a:gd name="connsiteY3" fmla="*/ 172581 h 172581"/>
                <a:gd name="connsiteX4" fmla="*/ 286442 w 286441"/>
                <a:gd name="connsiteY4" fmla="*/ 143058 h 17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81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81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BAFA952-2CDC-4D22-950F-9B8CEC3C57EC}"/>
                </a:ext>
              </a:extLst>
            </p:cNvPr>
            <p:cNvSpPr/>
            <p:nvPr/>
          </p:nvSpPr>
          <p:spPr>
            <a:xfrm>
              <a:off x="4051139" y="3518939"/>
              <a:ext cx="286441" cy="172598"/>
            </a:xfrm>
            <a:custGeom>
              <a:avLst/>
              <a:gdLst>
                <a:gd name="connsiteX0" fmla="*/ 286442 w 286441"/>
                <a:gd name="connsiteY0" fmla="*/ 143058 h 172598"/>
                <a:gd name="connsiteX1" fmla="*/ 0 w 286441"/>
                <a:gd name="connsiteY1" fmla="*/ 0 h 172598"/>
                <a:gd name="connsiteX2" fmla="*/ 0 w 286441"/>
                <a:gd name="connsiteY2" fmla="*/ 29524 h 172598"/>
                <a:gd name="connsiteX3" fmla="*/ 286442 w 286441"/>
                <a:gd name="connsiteY3" fmla="*/ 172599 h 172598"/>
                <a:gd name="connsiteX4" fmla="*/ 286442 w 286441"/>
                <a:gd name="connsiteY4" fmla="*/ 143058 h 17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98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99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33DE60B-A374-43E0-958D-357ACDF54550}"/>
                </a:ext>
              </a:extLst>
            </p:cNvPr>
            <p:cNvSpPr/>
            <p:nvPr/>
          </p:nvSpPr>
          <p:spPr>
            <a:xfrm>
              <a:off x="4051139" y="3391981"/>
              <a:ext cx="219661" cy="139234"/>
            </a:xfrm>
            <a:custGeom>
              <a:avLst/>
              <a:gdLst>
                <a:gd name="connsiteX0" fmla="*/ 219662 w 219661"/>
                <a:gd name="connsiteY0" fmla="*/ 109711 h 139234"/>
                <a:gd name="connsiteX1" fmla="*/ 0 w 219661"/>
                <a:gd name="connsiteY1" fmla="*/ 0 h 139234"/>
                <a:gd name="connsiteX2" fmla="*/ 0 w 219661"/>
                <a:gd name="connsiteY2" fmla="*/ 29524 h 139234"/>
                <a:gd name="connsiteX3" fmla="*/ 219662 w 219661"/>
                <a:gd name="connsiteY3" fmla="*/ 139235 h 139234"/>
                <a:gd name="connsiteX4" fmla="*/ 219662 w 219661"/>
                <a:gd name="connsiteY4" fmla="*/ 109711 h 1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34">
                  <a:moveTo>
                    <a:pt x="219662" y="10971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19662" y="139235"/>
                  </a:lnTo>
                  <a:lnTo>
                    <a:pt x="219662" y="10971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E324B6A6-2DD2-4255-A659-5C7012ACFAA9}"/>
                </a:ext>
              </a:extLst>
            </p:cNvPr>
            <p:cNvSpPr/>
            <p:nvPr/>
          </p:nvSpPr>
          <p:spPr>
            <a:xfrm>
              <a:off x="4051139" y="3576272"/>
              <a:ext cx="219661" cy="139251"/>
            </a:xfrm>
            <a:custGeom>
              <a:avLst/>
              <a:gdLst>
                <a:gd name="connsiteX0" fmla="*/ 219662 w 219661"/>
                <a:gd name="connsiteY0" fmla="*/ 109728 h 139251"/>
                <a:gd name="connsiteX1" fmla="*/ 0 w 219661"/>
                <a:gd name="connsiteY1" fmla="*/ 0 h 139251"/>
                <a:gd name="connsiteX2" fmla="*/ 0 w 219661"/>
                <a:gd name="connsiteY2" fmla="*/ 29541 h 139251"/>
                <a:gd name="connsiteX3" fmla="*/ 219662 w 219661"/>
                <a:gd name="connsiteY3" fmla="*/ 139252 h 139251"/>
                <a:gd name="connsiteX4" fmla="*/ 219662 w 219661"/>
                <a:gd name="connsiteY4" fmla="*/ 109728 h 13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51">
                  <a:moveTo>
                    <a:pt x="219662" y="109728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219662" y="139252"/>
                  </a:lnTo>
                  <a:lnTo>
                    <a:pt x="219662" y="10972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6A07A77-894B-4A1B-8A52-341C4EA7DD20}"/>
                </a:ext>
              </a:extLst>
            </p:cNvPr>
            <p:cNvSpPr/>
            <p:nvPr/>
          </p:nvSpPr>
          <p:spPr>
            <a:xfrm>
              <a:off x="4667468" y="4158431"/>
              <a:ext cx="47251" cy="41439"/>
            </a:xfrm>
            <a:custGeom>
              <a:avLst/>
              <a:gdLst>
                <a:gd name="connsiteX0" fmla="*/ 0 w 47251"/>
                <a:gd name="connsiteY0" fmla="*/ 15036 h 41439"/>
                <a:gd name="connsiteX1" fmla="*/ 703 w 47251"/>
                <a:gd name="connsiteY1" fmla="*/ 41439 h 41439"/>
                <a:gd name="connsiteX2" fmla="*/ 46103 w 47251"/>
                <a:gd name="connsiteY2" fmla="*/ 26129 h 41439"/>
                <a:gd name="connsiteX3" fmla="*/ 47252 w 47251"/>
                <a:gd name="connsiteY3" fmla="*/ 0 h 41439"/>
                <a:gd name="connsiteX4" fmla="*/ 0 w 47251"/>
                <a:gd name="connsiteY4" fmla="*/ 15036 h 4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1" h="41439">
                  <a:moveTo>
                    <a:pt x="0" y="15036"/>
                  </a:moveTo>
                  <a:lnTo>
                    <a:pt x="703" y="41439"/>
                  </a:lnTo>
                  <a:lnTo>
                    <a:pt x="46103" y="26129"/>
                  </a:lnTo>
                  <a:lnTo>
                    <a:pt x="47252" y="0"/>
                  </a:lnTo>
                  <a:lnTo>
                    <a:pt x="0" y="15036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8E9EEE5-0E0F-46C6-87D1-7985E71D2B97}"/>
                </a:ext>
              </a:extLst>
            </p:cNvPr>
            <p:cNvSpPr/>
            <p:nvPr/>
          </p:nvSpPr>
          <p:spPr>
            <a:xfrm>
              <a:off x="5195098" y="4752042"/>
              <a:ext cx="253429" cy="219778"/>
            </a:xfrm>
            <a:custGeom>
              <a:avLst/>
              <a:gdLst>
                <a:gd name="connsiteX0" fmla="*/ 253342 w 253429"/>
                <a:gd name="connsiteY0" fmla="*/ 14007 h 219778"/>
                <a:gd name="connsiteX1" fmla="*/ 252382 w 253429"/>
                <a:gd name="connsiteY1" fmla="*/ 75130 h 219778"/>
                <a:gd name="connsiteX2" fmla="*/ 251610 w 253429"/>
                <a:gd name="connsiteY2" fmla="*/ 99235 h 219778"/>
                <a:gd name="connsiteX3" fmla="*/ 231516 w 253429"/>
                <a:gd name="connsiteY3" fmla="*/ 114477 h 219778"/>
                <a:gd name="connsiteX4" fmla="*/ 189374 w 253429"/>
                <a:gd name="connsiteY4" fmla="*/ 143898 h 219778"/>
                <a:gd name="connsiteX5" fmla="*/ 155204 w 253429"/>
                <a:gd name="connsiteY5" fmla="*/ 182372 h 219778"/>
                <a:gd name="connsiteX6" fmla="*/ 44739 w 253429"/>
                <a:gd name="connsiteY6" fmla="*/ 215838 h 219778"/>
                <a:gd name="connsiteX7" fmla="*/ 8528 w 253429"/>
                <a:gd name="connsiteY7" fmla="*/ 198299 h 219778"/>
                <a:gd name="connsiteX8" fmla="*/ 608 w 253429"/>
                <a:gd name="connsiteY8" fmla="*/ 176319 h 219778"/>
                <a:gd name="connsiteX9" fmla="*/ 54323 w 253429"/>
                <a:gd name="connsiteY9" fmla="*/ 97178 h 219778"/>
                <a:gd name="connsiteX10" fmla="*/ 96688 w 253429"/>
                <a:gd name="connsiteY10" fmla="*/ 39502 h 219778"/>
                <a:gd name="connsiteX11" fmla="*/ 108175 w 253429"/>
                <a:gd name="connsiteY11" fmla="*/ 8812 h 219778"/>
                <a:gd name="connsiteX12" fmla="*/ 149512 w 253429"/>
                <a:gd name="connsiteY12" fmla="*/ 3549 h 219778"/>
                <a:gd name="connsiteX13" fmla="*/ 183802 w 253429"/>
                <a:gd name="connsiteY13" fmla="*/ 1475 h 219778"/>
                <a:gd name="connsiteX14" fmla="*/ 235408 w 253429"/>
                <a:gd name="connsiteY14" fmla="*/ 0 h 21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3429" h="219778">
                  <a:moveTo>
                    <a:pt x="253342" y="14007"/>
                  </a:moveTo>
                  <a:cubicBezTo>
                    <a:pt x="248593" y="32336"/>
                    <a:pt x="252107" y="55773"/>
                    <a:pt x="252382" y="75130"/>
                  </a:cubicBezTo>
                  <a:cubicBezTo>
                    <a:pt x="252485" y="82090"/>
                    <a:pt x="255125" y="92806"/>
                    <a:pt x="251610" y="99235"/>
                  </a:cubicBezTo>
                  <a:cubicBezTo>
                    <a:pt x="247632" y="106522"/>
                    <a:pt x="238117" y="110174"/>
                    <a:pt x="231516" y="114477"/>
                  </a:cubicBezTo>
                  <a:cubicBezTo>
                    <a:pt x="217217" y="123804"/>
                    <a:pt x="202936" y="133508"/>
                    <a:pt x="189374" y="143898"/>
                  </a:cubicBezTo>
                  <a:cubicBezTo>
                    <a:pt x="175538" y="154494"/>
                    <a:pt x="167188" y="170010"/>
                    <a:pt x="155204" y="182372"/>
                  </a:cubicBezTo>
                  <a:cubicBezTo>
                    <a:pt x="124103" y="214450"/>
                    <a:pt x="87841" y="226863"/>
                    <a:pt x="44739" y="215838"/>
                  </a:cubicBezTo>
                  <a:cubicBezTo>
                    <a:pt x="32257" y="212649"/>
                    <a:pt x="16809" y="209083"/>
                    <a:pt x="8528" y="198299"/>
                  </a:cubicBezTo>
                  <a:cubicBezTo>
                    <a:pt x="3693" y="192007"/>
                    <a:pt x="1550" y="184086"/>
                    <a:pt x="608" y="176319"/>
                  </a:cubicBezTo>
                  <a:cubicBezTo>
                    <a:pt x="-4793" y="131879"/>
                    <a:pt x="26856" y="123752"/>
                    <a:pt x="54323" y="97178"/>
                  </a:cubicBezTo>
                  <a:cubicBezTo>
                    <a:pt x="71519" y="80547"/>
                    <a:pt x="86247" y="61088"/>
                    <a:pt x="96688" y="39502"/>
                  </a:cubicBezTo>
                  <a:cubicBezTo>
                    <a:pt x="99860" y="32970"/>
                    <a:pt x="102140" y="12842"/>
                    <a:pt x="108175" y="8812"/>
                  </a:cubicBezTo>
                  <a:cubicBezTo>
                    <a:pt x="116233" y="3429"/>
                    <a:pt x="140236" y="4715"/>
                    <a:pt x="149512" y="3549"/>
                  </a:cubicBezTo>
                  <a:cubicBezTo>
                    <a:pt x="160793" y="2126"/>
                    <a:pt x="172435" y="1886"/>
                    <a:pt x="183802" y="1475"/>
                  </a:cubicBezTo>
                  <a:cubicBezTo>
                    <a:pt x="201032" y="840"/>
                    <a:pt x="218229" y="960"/>
                    <a:pt x="235408" y="0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BD3FE97-1248-4205-866A-700099BC3BE1}"/>
                </a:ext>
              </a:extLst>
            </p:cNvPr>
            <p:cNvSpPr/>
            <p:nvPr/>
          </p:nvSpPr>
          <p:spPr>
            <a:xfrm>
              <a:off x="4949338" y="4615553"/>
              <a:ext cx="300579" cy="218385"/>
            </a:xfrm>
            <a:custGeom>
              <a:avLst/>
              <a:gdLst>
                <a:gd name="connsiteX0" fmla="*/ 296054 w 300579"/>
                <a:gd name="connsiteY0" fmla="*/ 3221 h 218385"/>
                <a:gd name="connsiteX1" fmla="*/ 296517 w 300579"/>
                <a:gd name="connsiteY1" fmla="*/ 15153 h 218385"/>
                <a:gd name="connsiteX2" fmla="*/ 294699 w 300579"/>
                <a:gd name="connsiteY2" fmla="*/ 55118 h 218385"/>
                <a:gd name="connsiteX3" fmla="*/ 296071 w 300579"/>
                <a:gd name="connsiteY3" fmla="*/ 97792 h 218385"/>
                <a:gd name="connsiteX4" fmla="*/ 295368 w 300579"/>
                <a:gd name="connsiteY4" fmla="*/ 118692 h 218385"/>
                <a:gd name="connsiteX5" fmla="*/ 223702 w 300579"/>
                <a:gd name="connsiteY5" fmla="*/ 145833 h 218385"/>
                <a:gd name="connsiteX6" fmla="*/ 67339 w 300579"/>
                <a:gd name="connsiteY6" fmla="*/ 218373 h 218385"/>
                <a:gd name="connsiteX7" fmla="*/ 5875 w 300579"/>
                <a:gd name="connsiteY7" fmla="*/ 143226 h 218385"/>
                <a:gd name="connsiteX8" fmla="*/ 81467 w 300579"/>
                <a:gd name="connsiteY8" fmla="*/ 80253 h 218385"/>
                <a:gd name="connsiteX9" fmla="*/ 117677 w 300579"/>
                <a:gd name="connsiteY9" fmla="*/ 41077 h 218385"/>
                <a:gd name="connsiteX10" fmla="*/ 144183 w 300579"/>
                <a:gd name="connsiteY10" fmla="*/ 6941 h 218385"/>
                <a:gd name="connsiteX11" fmla="*/ 203642 w 300579"/>
                <a:gd name="connsiteY11" fmla="*/ 2637 h 218385"/>
                <a:gd name="connsiteX12" fmla="*/ 300580 w 300579"/>
                <a:gd name="connsiteY12" fmla="*/ 2861 h 21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579" h="218385">
                  <a:moveTo>
                    <a:pt x="296054" y="3221"/>
                  </a:moveTo>
                  <a:cubicBezTo>
                    <a:pt x="297391" y="3649"/>
                    <a:pt x="296534" y="14142"/>
                    <a:pt x="296517" y="15153"/>
                  </a:cubicBezTo>
                  <a:cubicBezTo>
                    <a:pt x="296140" y="28475"/>
                    <a:pt x="295608" y="41814"/>
                    <a:pt x="294699" y="55118"/>
                  </a:cubicBezTo>
                  <a:cubicBezTo>
                    <a:pt x="293722" y="69451"/>
                    <a:pt x="293379" y="83630"/>
                    <a:pt x="296071" y="97792"/>
                  </a:cubicBezTo>
                  <a:cubicBezTo>
                    <a:pt x="297220" y="103896"/>
                    <a:pt x="299877" y="113326"/>
                    <a:pt x="295368" y="118692"/>
                  </a:cubicBezTo>
                  <a:cubicBezTo>
                    <a:pt x="281515" y="135151"/>
                    <a:pt x="242904" y="138855"/>
                    <a:pt x="223702" y="145833"/>
                  </a:cubicBezTo>
                  <a:cubicBezTo>
                    <a:pt x="170775" y="165052"/>
                    <a:pt x="126318" y="217276"/>
                    <a:pt x="67339" y="218373"/>
                  </a:cubicBezTo>
                  <a:cubicBezTo>
                    <a:pt x="27323" y="219110"/>
                    <a:pt x="-15985" y="186946"/>
                    <a:pt x="5875" y="143226"/>
                  </a:cubicBezTo>
                  <a:cubicBezTo>
                    <a:pt x="19522" y="115949"/>
                    <a:pt x="59384" y="100055"/>
                    <a:pt x="81467" y="80253"/>
                  </a:cubicBezTo>
                  <a:cubicBezTo>
                    <a:pt x="94737" y="68372"/>
                    <a:pt x="107373" y="55684"/>
                    <a:pt x="117677" y="41077"/>
                  </a:cubicBezTo>
                  <a:cubicBezTo>
                    <a:pt x="125735" y="29658"/>
                    <a:pt x="132439" y="15119"/>
                    <a:pt x="144183" y="6941"/>
                  </a:cubicBezTo>
                  <a:cubicBezTo>
                    <a:pt x="160214" y="-4186"/>
                    <a:pt x="185743" y="1009"/>
                    <a:pt x="203642" y="2637"/>
                  </a:cubicBezTo>
                  <a:cubicBezTo>
                    <a:pt x="236423" y="5638"/>
                    <a:pt x="267953" y="5689"/>
                    <a:pt x="300580" y="2861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5EFAF6D-5EFD-4B95-9417-59680A3B2592}"/>
                </a:ext>
              </a:extLst>
            </p:cNvPr>
            <p:cNvSpPr/>
            <p:nvPr/>
          </p:nvSpPr>
          <p:spPr>
            <a:xfrm>
              <a:off x="4994330" y="2764058"/>
              <a:ext cx="212673" cy="521382"/>
            </a:xfrm>
            <a:custGeom>
              <a:avLst/>
              <a:gdLst>
                <a:gd name="connsiteX0" fmla="*/ 29445 w 212673"/>
                <a:gd name="connsiteY0" fmla="*/ 129397 h 521382"/>
                <a:gd name="connsiteX1" fmla="*/ 145516 w 212673"/>
                <a:gd name="connsiteY1" fmla="*/ 1512 h 521382"/>
                <a:gd name="connsiteX2" fmla="*/ 154620 w 212673"/>
                <a:gd name="connsiteY2" fmla="*/ 477938 h 521382"/>
                <a:gd name="connsiteX3" fmla="*/ 555 w 212673"/>
                <a:gd name="connsiteY3" fmla="*/ 406357 h 521382"/>
                <a:gd name="connsiteX4" fmla="*/ 29445 w 212673"/>
                <a:gd name="connsiteY4" fmla="*/ 129397 h 521382"/>
                <a:gd name="connsiteX5" fmla="*/ 29445 w 212673"/>
                <a:gd name="connsiteY5" fmla="*/ 129397 h 52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673" h="521382">
                  <a:moveTo>
                    <a:pt x="29445" y="129397"/>
                  </a:moveTo>
                  <a:cubicBezTo>
                    <a:pt x="29445" y="129397"/>
                    <a:pt x="48098" y="-16318"/>
                    <a:pt x="145516" y="1512"/>
                  </a:cubicBezTo>
                  <a:cubicBezTo>
                    <a:pt x="242934" y="19343"/>
                    <a:pt x="224006" y="211676"/>
                    <a:pt x="154620" y="477938"/>
                  </a:cubicBezTo>
                  <a:cubicBezTo>
                    <a:pt x="154620" y="477938"/>
                    <a:pt x="-10760" y="613212"/>
                    <a:pt x="555" y="406357"/>
                  </a:cubicBezTo>
                  <a:cubicBezTo>
                    <a:pt x="11871" y="199503"/>
                    <a:pt x="29445" y="129397"/>
                    <a:pt x="29445" y="129397"/>
                  </a:cubicBezTo>
                  <a:lnTo>
                    <a:pt x="29445" y="129397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7913FC0-4A74-4F19-B7DF-A8F9BC3A1B88}"/>
                </a:ext>
              </a:extLst>
            </p:cNvPr>
            <p:cNvSpPr/>
            <p:nvPr/>
          </p:nvSpPr>
          <p:spPr>
            <a:xfrm>
              <a:off x="4577461" y="3275738"/>
              <a:ext cx="219366" cy="160458"/>
            </a:xfrm>
            <a:custGeom>
              <a:avLst/>
              <a:gdLst>
                <a:gd name="connsiteX0" fmla="*/ 211925 w 219366"/>
                <a:gd name="connsiteY0" fmla="*/ 78507 h 160458"/>
                <a:gd name="connsiteX1" fmla="*/ 34577 w 219366"/>
                <a:gd name="connsiteY1" fmla="*/ 159980 h 160458"/>
                <a:gd name="connsiteX2" fmla="*/ 35555 w 219366"/>
                <a:gd name="connsiteY2" fmla="*/ 75095 h 160458"/>
                <a:gd name="connsiteX3" fmla="*/ 56111 w 219366"/>
                <a:gd name="connsiteY3" fmla="*/ 57453 h 160458"/>
                <a:gd name="connsiteX4" fmla="*/ 59540 w 219366"/>
                <a:gd name="connsiteY4" fmla="*/ 57093 h 160458"/>
                <a:gd name="connsiteX5" fmla="*/ 13 w 219366"/>
                <a:gd name="connsiteY5" fmla="*/ 45263 h 160458"/>
                <a:gd name="connsiteX6" fmla="*/ 98254 w 219366"/>
                <a:gd name="connsiteY6" fmla="*/ 25683 h 160458"/>
                <a:gd name="connsiteX7" fmla="*/ 179487 w 219366"/>
                <a:gd name="connsiteY7" fmla="*/ 0 h 160458"/>
                <a:gd name="connsiteX8" fmla="*/ 211925 w 219366"/>
                <a:gd name="connsiteY8" fmla="*/ 78507 h 160458"/>
                <a:gd name="connsiteX9" fmla="*/ 211925 w 219366"/>
                <a:gd name="connsiteY9" fmla="*/ 78507 h 16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366" h="160458">
                  <a:moveTo>
                    <a:pt x="211925" y="78507"/>
                  </a:moveTo>
                  <a:cubicBezTo>
                    <a:pt x="211925" y="78507"/>
                    <a:pt x="79274" y="167747"/>
                    <a:pt x="34577" y="159980"/>
                  </a:cubicBezTo>
                  <a:cubicBezTo>
                    <a:pt x="1762" y="154288"/>
                    <a:pt x="14432" y="107208"/>
                    <a:pt x="35555" y="75095"/>
                  </a:cubicBezTo>
                  <a:cubicBezTo>
                    <a:pt x="43201" y="63471"/>
                    <a:pt x="45225" y="68529"/>
                    <a:pt x="56111" y="57453"/>
                  </a:cubicBezTo>
                  <a:cubicBezTo>
                    <a:pt x="97054" y="15773"/>
                    <a:pt x="59540" y="57093"/>
                    <a:pt x="59540" y="57093"/>
                  </a:cubicBezTo>
                  <a:cubicBezTo>
                    <a:pt x="59540" y="57093"/>
                    <a:pt x="-1016" y="64431"/>
                    <a:pt x="13" y="45263"/>
                  </a:cubicBezTo>
                  <a:cubicBezTo>
                    <a:pt x="1042" y="26095"/>
                    <a:pt x="21770" y="40411"/>
                    <a:pt x="98254" y="25683"/>
                  </a:cubicBezTo>
                  <a:cubicBezTo>
                    <a:pt x="174738" y="10973"/>
                    <a:pt x="179487" y="0"/>
                    <a:pt x="179487" y="0"/>
                  </a:cubicBezTo>
                  <a:cubicBezTo>
                    <a:pt x="179487" y="0"/>
                    <a:pt x="240026" y="45743"/>
                    <a:pt x="211925" y="78507"/>
                  </a:cubicBezTo>
                  <a:lnTo>
                    <a:pt x="211925" y="78507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8C454378-7B67-46B6-B05A-AE964D45F97E}"/>
                </a:ext>
              </a:extLst>
            </p:cNvPr>
            <p:cNvSpPr/>
            <p:nvPr/>
          </p:nvSpPr>
          <p:spPr>
            <a:xfrm>
              <a:off x="4729872" y="3113824"/>
              <a:ext cx="441779" cy="262468"/>
            </a:xfrm>
            <a:custGeom>
              <a:avLst/>
              <a:gdLst>
                <a:gd name="connsiteX0" fmla="*/ 6142 w 441779"/>
                <a:gd name="connsiteY0" fmla="*/ 144683 h 262468"/>
                <a:gd name="connsiteX1" fmla="*/ 351459 w 441779"/>
                <a:gd name="connsiteY1" fmla="*/ 31 h 262468"/>
                <a:gd name="connsiteX2" fmla="*/ 441779 w 441779"/>
                <a:gd name="connsiteY2" fmla="*/ 79361 h 262468"/>
                <a:gd name="connsiteX3" fmla="*/ 367850 w 441779"/>
                <a:gd name="connsiteY3" fmla="*/ 157953 h 262468"/>
                <a:gd name="connsiteX4" fmla="*/ 56291 w 441779"/>
                <a:gd name="connsiteY4" fmla="*/ 262469 h 262468"/>
                <a:gd name="connsiteX5" fmla="*/ 6142 w 441779"/>
                <a:gd name="connsiteY5" fmla="*/ 144683 h 262468"/>
                <a:gd name="connsiteX6" fmla="*/ 6142 w 441779"/>
                <a:gd name="connsiteY6" fmla="*/ 144683 h 26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79" h="262468">
                  <a:moveTo>
                    <a:pt x="6142" y="144683"/>
                  </a:moveTo>
                  <a:cubicBezTo>
                    <a:pt x="6142" y="144683"/>
                    <a:pt x="286736" y="1454"/>
                    <a:pt x="351459" y="31"/>
                  </a:cubicBezTo>
                  <a:cubicBezTo>
                    <a:pt x="416181" y="-1392"/>
                    <a:pt x="441813" y="47179"/>
                    <a:pt x="441779" y="79361"/>
                  </a:cubicBezTo>
                  <a:cubicBezTo>
                    <a:pt x="441762" y="111542"/>
                    <a:pt x="416953" y="135682"/>
                    <a:pt x="367850" y="157953"/>
                  </a:cubicBezTo>
                  <a:cubicBezTo>
                    <a:pt x="318746" y="180224"/>
                    <a:pt x="56291" y="262469"/>
                    <a:pt x="56291" y="262469"/>
                  </a:cubicBezTo>
                  <a:cubicBezTo>
                    <a:pt x="56291" y="262469"/>
                    <a:pt x="-22113" y="202684"/>
                    <a:pt x="6142" y="144683"/>
                  </a:cubicBezTo>
                  <a:lnTo>
                    <a:pt x="6142" y="144683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0" name="Graphic 8">
              <a:extLst>
                <a:ext uri="{FF2B5EF4-FFF2-40B4-BE49-F238E27FC236}">
                  <a16:creationId xmlns:a16="http://schemas.microsoft.com/office/drawing/2014/main" id="{1B26F656-959C-4FC4-AB90-2A2CF68F0C45}"/>
                </a:ext>
              </a:extLst>
            </p:cNvPr>
            <p:cNvGrpSpPr/>
            <p:nvPr/>
          </p:nvGrpSpPr>
          <p:grpSpPr>
            <a:xfrm>
              <a:off x="5026938" y="2758068"/>
              <a:ext cx="481644" cy="2043916"/>
              <a:chOff x="5026938" y="2758068"/>
              <a:chExt cx="481644" cy="2043916"/>
            </a:xfrm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C514C019-C442-4378-BA92-320BB9AAC27C}"/>
                  </a:ext>
                </a:extLst>
              </p:cNvPr>
              <p:cNvSpPr/>
              <p:nvPr/>
            </p:nvSpPr>
            <p:spPr>
              <a:xfrm>
                <a:off x="5026938" y="2758068"/>
                <a:ext cx="481644" cy="2043916"/>
              </a:xfrm>
              <a:custGeom>
                <a:avLst/>
                <a:gdLst>
                  <a:gd name="connsiteX0" fmla="*/ 45031 w 481644"/>
                  <a:gd name="connsiteY0" fmla="*/ 1892390 h 2043916"/>
                  <a:gd name="connsiteX1" fmla="*/ 37659 w 481644"/>
                  <a:gd name="connsiteY1" fmla="*/ 1578533 h 2043916"/>
                  <a:gd name="connsiteX2" fmla="*/ 1672 w 481644"/>
                  <a:gd name="connsiteY2" fmla="*/ 1076751 h 2043916"/>
                  <a:gd name="connsiteX3" fmla="*/ 12165 w 481644"/>
                  <a:gd name="connsiteY3" fmla="*/ 619939 h 2043916"/>
                  <a:gd name="connsiteX4" fmla="*/ 4329 w 481644"/>
                  <a:gd name="connsiteY4" fmla="*/ 198446 h 2043916"/>
                  <a:gd name="connsiteX5" fmla="*/ 99450 w 481644"/>
                  <a:gd name="connsiteY5" fmla="*/ 9594 h 2043916"/>
                  <a:gd name="connsiteX6" fmla="*/ 339171 w 481644"/>
                  <a:gd name="connsiteY6" fmla="*/ 60566 h 2043916"/>
                  <a:gd name="connsiteX7" fmla="*/ 481578 w 481644"/>
                  <a:gd name="connsiteY7" fmla="*/ 244447 h 2043916"/>
                  <a:gd name="connsiteX8" fmla="*/ 413083 w 481644"/>
                  <a:gd name="connsiteY8" fmla="*/ 713551 h 2043916"/>
                  <a:gd name="connsiteX9" fmla="*/ 437206 w 481644"/>
                  <a:gd name="connsiteY9" fmla="*/ 937259 h 2043916"/>
                  <a:gd name="connsiteX10" fmla="*/ 429457 w 481644"/>
                  <a:gd name="connsiteY10" fmla="*/ 1204378 h 2043916"/>
                  <a:gd name="connsiteX11" fmla="*/ 443516 w 481644"/>
                  <a:gd name="connsiteY11" fmla="*/ 1988727 h 2043916"/>
                  <a:gd name="connsiteX12" fmla="*/ 251149 w 481644"/>
                  <a:gd name="connsiteY12" fmla="*/ 2014925 h 2043916"/>
                  <a:gd name="connsiteX13" fmla="*/ 230335 w 481644"/>
                  <a:gd name="connsiteY13" fmla="*/ 1602656 h 2043916"/>
                  <a:gd name="connsiteX14" fmla="*/ 214973 w 481644"/>
                  <a:gd name="connsiteY14" fmla="*/ 1886697 h 2043916"/>
                  <a:gd name="connsiteX15" fmla="*/ 45031 w 481644"/>
                  <a:gd name="connsiteY15" fmla="*/ 1892390 h 2043916"/>
                  <a:gd name="connsiteX16" fmla="*/ 45031 w 481644"/>
                  <a:gd name="connsiteY16" fmla="*/ 1892390 h 204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1644" h="2043916">
                    <a:moveTo>
                      <a:pt x="45031" y="1892390"/>
                    </a:moveTo>
                    <a:cubicBezTo>
                      <a:pt x="45031" y="1892390"/>
                      <a:pt x="41174" y="1670105"/>
                      <a:pt x="37659" y="1578533"/>
                    </a:cubicBezTo>
                    <a:cubicBezTo>
                      <a:pt x="34145" y="1486962"/>
                      <a:pt x="5186" y="1200417"/>
                      <a:pt x="1672" y="1076751"/>
                    </a:cubicBezTo>
                    <a:cubicBezTo>
                      <a:pt x="-1843" y="953084"/>
                      <a:pt x="-472" y="800905"/>
                      <a:pt x="12165" y="619939"/>
                    </a:cubicBezTo>
                    <a:cubicBezTo>
                      <a:pt x="24801" y="438974"/>
                      <a:pt x="-711" y="278462"/>
                      <a:pt x="4329" y="198446"/>
                    </a:cubicBezTo>
                    <a:cubicBezTo>
                      <a:pt x="9370" y="118431"/>
                      <a:pt x="5255" y="38364"/>
                      <a:pt x="99450" y="9594"/>
                    </a:cubicBezTo>
                    <a:cubicBezTo>
                      <a:pt x="193645" y="-19175"/>
                      <a:pt x="293017" y="22333"/>
                      <a:pt x="339171" y="60566"/>
                    </a:cubicBezTo>
                    <a:cubicBezTo>
                      <a:pt x="385325" y="98783"/>
                      <a:pt x="478920" y="115859"/>
                      <a:pt x="481578" y="244447"/>
                    </a:cubicBezTo>
                    <a:cubicBezTo>
                      <a:pt x="484218" y="373034"/>
                      <a:pt x="407923" y="636844"/>
                      <a:pt x="413083" y="713551"/>
                    </a:cubicBezTo>
                    <a:cubicBezTo>
                      <a:pt x="418244" y="790258"/>
                      <a:pt x="419444" y="825336"/>
                      <a:pt x="437206" y="937259"/>
                    </a:cubicBezTo>
                    <a:cubicBezTo>
                      <a:pt x="454951" y="1049181"/>
                      <a:pt x="435560" y="1068007"/>
                      <a:pt x="429457" y="1204378"/>
                    </a:cubicBezTo>
                    <a:cubicBezTo>
                      <a:pt x="423353" y="1340749"/>
                      <a:pt x="436658" y="1895870"/>
                      <a:pt x="443516" y="1988727"/>
                    </a:cubicBezTo>
                    <a:cubicBezTo>
                      <a:pt x="443516" y="1988727"/>
                      <a:pt x="348378" y="2092969"/>
                      <a:pt x="251149" y="2014925"/>
                    </a:cubicBezTo>
                    <a:lnTo>
                      <a:pt x="230335" y="1602656"/>
                    </a:lnTo>
                    <a:cubicBezTo>
                      <a:pt x="230335" y="1602656"/>
                      <a:pt x="235581" y="1863912"/>
                      <a:pt x="214973" y="1886697"/>
                    </a:cubicBezTo>
                    <a:cubicBezTo>
                      <a:pt x="214973" y="1886697"/>
                      <a:pt x="152976" y="1960730"/>
                      <a:pt x="45031" y="1892390"/>
                    </a:cubicBezTo>
                    <a:lnTo>
                      <a:pt x="45031" y="1892390"/>
                    </a:lnTo>
                    <a:close/>
                  </a:path>
                </a:pathLst>
              </a:custGeom>
              <a:solidFill>
                <a:srgbClr val="373635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437D9A4D-BAAC-4598-A879-5A8FB627B4C3}"/>
                  </a:ext>
                </a:extLst>
              </p:cNvPr>
              <p:cNvSpPr/>
              <p:nvPr/>
            </p:nvSpPr>
            <p:spPr>
              <a:xfrm>
                <a:off x="5180599" y="3838139"/>
                <a:ext cx="86172" cy="963014"/>
              </a:xfrm>
              <a:custGeom>
                <a:avLst/>
                <a:gdLst>
                  <a:gd name="connsiteX0" fmla="*/ 75337 w 86172"/>
                  <a:gd name="connsiteY0" fmla="*/ 533558 h 963014"/>
                  <a:gd name="connsiteX1" fmla="*/ 76091 w 86172"/>
                  <a:gd name="connsiteY1" fmla="*/ 518437 h 963014"/>
                  <a:gd name="connsiteX2" fmla="*/ 73914 w 86172"/>
                  <a:gd name="connsiteY2" fmla="*/ 488124 h 963014"/>
                  <a:gd name="connsiteX3" fmla="*/ 56700 w 86172"/>
                  <a:gd name="connsiteY3" fmla="*/ 401319 h 963014"/>
                  <a:gd name="connsiteX4" fmla="*/ 16941 w 86172"/>
                  <a:gd name="connsiteY4" fmla="*/ 130994 h 963014"/>
                  <a:gd name="connsiteX5" fmla="*/ 9140 w 86172"/>
                  <a:gd name="connsiteY5" fmla="*/ 45715 h 963014"/>
                  <a:gd name="connsiteX6" fmla="*/ 6242 w 86172"/>
                  <a:gd name="connsiteY6" fmla="*/ 15162 h 963014"/>
                  <a:gd name="connsiteX7" fmla="*/ 3808 w 86172"/>
                  <a:gd name="connsiteY7" fmla="*/ 675 h 963014"/>
                  <a:gd name="connsiteX8" fmla="*/ 2111 w 86172"/>
                  <a:gd name="connsiteY8" fmla="*/ 61711 h 963014"/>
                  <a:gd name="connsiteX9" fmla="*/ 10083 w 86172"/>
                  <a:gd name="connsiteY9" fmla="*/ 264845 h 963014"/>
                  <a:gd name="connsiteX10" fmla="*/ 32474 w 86172"/>
                  <a:gd name="connsiteY10" fmla="*/ 490936 h 963014"/>
                  <a:gd name="connsiteX11" fmla="*/ 42607 w 86172"/>
                  <a:gd name="connsiteY11" fmla="*/ 730675 h 963014"/>
                  <a:gd name="connsiteX12" fmla="*/ 26491 w 86172"/>
                  <a:gd name="connsiteY12" fmla="*/ 803129 h 963014"/>
                  <a:gd name="connsiteX13" fmla="*/ 5145 w 86172"/>
                  <a:gd name="connsiteY13" fmla="*/ 859896 h 963014"/>
                  <a:gd name="connsiteX14" fmla="*/ 26062 w 86172"/>
                  <a:gd name="connsiteY14" fmla="*/ 880573 h 963014"/>
                  <a:gd name="connsiteX15" fmla="*/ 57729 w 86172"/>
                  <a:gd name="connsiteY15" fmla="*/ 916681 h 963014"/>
                  <a:gd name="connsiteX16" fmla="*/ 73502 w 86172"/>
                  <a:gd name="connsiteY16" fmla="*/ 947147 h 963014"/>
                  <a:gd name="connsiteX17" fmla="*/ 79435 w 86172"/>
                  <a:gd name="connsiteY17" fmla="*/ 962183 h 963014"/>
                  <a:gd name="connsiteX18" fmla="*/ 81355 w 86172"/>
                  <a:gd name="connsiteY18" fmla="*/ 876270 h 963014"/>
                  <a:gd name="connsiteX19" fmla="*/ 76331 w 86172"/>
                  <a:gd name="connsiteY19" fmla="*/ 735081 h 963014"/>
                  <a:gd name="connsiteX20" fmla="*/ 86173 w 86172"/>
                  <a:gd name="connsiteY20" fmla="*/ 659557 h 96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6172" h="963014">
                    <a:moveTo>
                      <a:pt x="75337" y="533558"/>
                    </a:moveTo>
                    <a:cubicBezTo>
                      <a:pt x="70313" y="534090"/>
                      <a:pt x="76006" y="523494"/>
                      <a:pt x="76091" y="518437"/>
                    </a:cubicBezTo>
                    <a:cubicBezTo>
                      <a:pt x="76263" y="508321"/>
                      <a:pt x="75268" y="498137"/>
                      <a:pt x="73914" y="488124"/>
                    </a:cubicBezTo>
                    <a:cubicBezTo>
                      <a:pt x="69988" y="458892"/>
                      <a:pt x="61364" y="430448"/>
                      <a:pt x="56700" y="401319"/>
                    </a:cubicBezTo>
                    <a:cubicBezTo>
                      <a:pt x="42315" y="311634"/>
                      <a:pt x="25942" y="221417"/>
                      <a:pt x="16941" y="130994"/>
                    </a:cubicBezTo>
                    <a:cubicBezTo>
                      <a:pt x="14112" y="102567"/>
                      <a:pt x="11249" y="74192"/>
                      <a:pt x="9140" y="45715"/>
                    </a:cubicBezTo>
                    <a:cubicBezTo>
                      <a:pt x="8385" y="35513"/>
                      <a:pt x="7563" y="25312"/>
                      <a:pt x="6242" y="15162"/>
                    </a:cubicBezTo>
                    <a:cubicBezTo>
                      <a:pt x="5608" y="10310"/>
                      <a:pt x="6877" y="-3149"/>
                      <a:pt x="3808" y="675"/>
                    </a:cubicBezTo>
                    <a:cubicBezTo>
                      <a:pt x="-3839" y="10225"/>
                      <a:pt x="2453" y="50086"/>
                      <a:pt x="2111" y="61711"/>
                    </a:cubicBezTo>
                    <a:cubicBezTo>
                      <a:pt x="259" y="122061"/>
                      <a:pt x="5540" y="204563"/>
                      <a:pt x="10083" y="264845"/>
                    </a:cubicBezTo>
                    <a:cubicBezTo>
                      <a:pt x="16289" y="347158"/>
                      <a:pt x="24382" y="408863"/>
                      <a:pt x="32474" y="490936"/>
                    </a:cubicBezTo>
                    <a:cubicBezTo>
                      <a:pt x="40447" y="571689"/>
                      <a:pt x="43087" y="649064"/>
                      <a:pt x="42607" y="730675"/>
                    </a:cubicBezTo>
                    <a:cubicBezTo>
                      <a:pt x="42453" y="757507"/>
                      <a:pt x="37583" y="778800"/>
                      <a:pt x="26491" y="803129"/>
                    </a:cubicBezTo>
                    <a:cubicBezTo>
                      <a:pt x="18999" y="819571"/>
                      <a:pt x="4236" y="841140"/>
                      <a:pt x="5145" y="859896"/>
                    </a:cubicBezTo>
                    <a:cubicBezTo>
                      <a:pt x="5660" y="870715"/>
                      <a:pt x="18587" y="874830"/>
                      <a:pt x="26062" y="880573"/>
                    </a:cubicBezTo>
                    <a:cubicBezTo>
                      <a:pt x="38647" y="890243"/>
                      <a:pt x="48728" y="903650"/>
                      <a:pt x="57729" y="916681"/>
                    </a:cubicBezTo>
                    <a:cubicBezTo>
                      <a:pt x="64330" y="926247"/>
                      <a:pt x="69250" y="936329"/>
                      <a:pt x="73502" y="947147"/>
                    </a:cubicBezTo>
                    <a:cubicBezTo>
                      <a:pt x="75474" y="952171"/>
                      <a:pt x="76331" y="966607"/>
                      <a:pt x="79435" y="962183"/>
                    </a:cubicBezTo>
                    <a:cubicBezTo>
                      <a:pt x="87321" y="950919"/>
                      <a:pt x="81732" y="891032"/>
                      <a:pt x="81355" y="876270"/>
                    </a:cubicBezTo>
                    <a:cubicBezTo>
                      <a:pt x="80155" y="829310"/>
                      <a:pt x="74857" y="781990"/>
                      <a:pt x="76331" y="735081"/>
                    </a:cubicBezTo>
                    <a:cubicBezTo>
                      <a:pt x="77120" y="709843"/>
                      <a:pt x="86173" y="683955"/>
                      <a:pt x="86173" y="659557"/>
                    </a:cubicBezTo>
                  </a:path>
                </a:pathLst>
              </a:custGeom>
              <a:solidFill>
                <a:srgbClr val="2A292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2ACD75CC-BB29-4A1D-A332-3D95EFE3AB50}"/>
                </a:ext>
              </a:extLst>
            </p:cNvPr>
            <p:cNvSpPr/>
            <p:nvPr/>
          </p:nvSpPr>
          <p:spPr>
            <a:xfrm>
              <a:off x="4994337" y="2748237"/>
              <a:ext cx="511384" cy="1025422"/>
            </a:xfrm>
            <a:custGeom>
              <a:avLst/>
              <a:gdLst>
                <a:gd name="connsiteX0" fmla="*/ 128999 w 511384"/>
                <a:gd name="connsiteY0" fmla="*/ 0 h 1025422"/>
                <a:gd name="connsiteX1" fmla="*/ 35130 w 511384"/>
                <a:gd name="connsiteY1" fmla="*/ 221668 h 1025422"/>
                <a:gd name="connsiteX2" fmla="*/ 0 w 511384"/>
                <a:gd name="connsiteY2" fmla="*/ 940163 h 1025422"/>
                <a:gd name="connsiteX3" fmla="*/ 163906 w 511384"/>
                <a:gd name="connsiteY3" fmla="*/ 1009772 h 1025422"/>
                <a:gd name="connsiteX4" fmla="*/ 177331 w 511384"/>
                <a:gd name="connsiteY4" fmla="*/ 887151 h 1025422"/>
                <a:gd name="connsiteX5" fmla="*/ 193687 w 511384"/>
                <a:gd name="connsiteY5" fmla="*/ 1022802 h 1025422"/>
                <a:gd name="connsiteX6" fmla="*/ 488530 w 511384"/>
                <a:gd name="connsiteY6" fmla="*/ 970236 h 1025422"/>
                <a:gd name="connsiteX7" fmla="*/ 454188 w 511384"/>
                <a:gd name="connsiteY7" fmla="*/ 496828 h 1025422"/>
                <a:gd name="connsiteX8" fmla="*/ 456177 w 511384"/>
                <a:gd name="connsiteY8" fmla="*/ 123067 h 1025422"/>
                <a:gd name="connsiteX9" fmla="*/ 273429 w 511384"/>
                <a:gd name="connsiteY9" fmla="*/ 15825 h 1025422"/>
                <a:gd name="connsiteX10" fmla="*/ 128999 w 511384"/>
                <a:gd name="connsiteY10" fmla="*/ 0 h 1025422"/>
                <a:gd name="connsiteX11" fmla="*/ 128999 w 511384"/>
                <a:gd name="connsiteY11" fmla="*/ 0 h 102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1384" h="1025422">
                  <a:moveTo>
                    <a:pt x="128999" y="0"/>
                  </a:moveTo>
                  <a:cubicBezTo>
                    <a:pt x="128999" y="0"/>
                    <a:pt x="27175" y="3978"/>
                    <a:pt x="35130" y="221668"/>
                  </a:cubicBezTo>
                  <a:cubicBezTo>
                    <a:pt x="43086" y="439341"/>
                    <a:pt x="37788" y="849466"/>
                    <a:pt x="0" y="940163"/>
                  </a:cubicBezTo>
                  <a:cubicBezTo>
                    <a:pt x="0" y="940163"/>
                    <a:pt x="106591" y="1023316"/>
                    <a:pt x="163906" y="1009772"/>
                  </a:cubicBezTo>
                  <a:cubicBezTo>
                    <a:pt x="163906" y="1009772"/>
                    <a:pt x="181172" y="934420"/>
                    <a:pt x="177331" y="887151"/>
                  </a:cubicBezTo>
                  <a:cubicBezTo>
                    <a:pt x="177331" y="887151"/>
                    <a:pt x="209392" y="1002845"/>
                    <a:pt x="193687" y="1022802"/>
                  </a:cubicBezTo>
                  <a:cubicBezTo>
                    <a:pt x="193687" y="1022802"/>
                    <a:pt x="471693" y="1043187"/>
                    <a:pt x="488530" y="970236"/>
                  </a:cubicBezTo>
                  <a:cubicBezTo>
                    <a:pt x="462898" y="929945"/>
                    <a:pt x="438552" y="648304"/>
                    <a:pt x="454188" y="496828"/>
                  </a:cubicBezTo>
                  <a:cubicBezTo>
                    <a:pt x="469756" y="345883"/>
                    <a:pt x="573500" y="214930"/>
                    <a:pt x="456177" y="123067"/>
                  </a:cubicBezTo>
                  <a:cubicBezTo>
                    <a:pt x="338511" y="30930"/>
                    <a:pt x="273429" y="15825"/>
                    <a:pt x="273429" y="15825"/>
                  </a:cubicBezTo>
                  <a:lnTo>
                    <a:pt x="128999" y="0"/>
                  </a:lnTo>
                  <a:lnTo>
                    <a:pt x="128999" y="0"/>
                  </a:lnTo>
                  <a:close/>
                </a:path>
              </a:pathLst>
            </a:custGeom>
            <a:solidFill>
              <a:srgbClr val="4E4D4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3B0315DB-7C9B-4AA5-8133-6CE29EB799C2}"/>
                </a:ext>
              </a:extLst>
            </p:cNvPr>
            <p:cNvSpPr/>
            <p:nvPr/>
          </p:nvSpPr>
          <p:spPr>
            <a:xfrm>
              <a:off x="5406709" y="3692364"/>
              <a:ext cx="127703" cy="256912"/>
            </a:xfrm>
            <a:custGeom>
              <a:avLst/>
              <a:gdLst>
                <a:gd name="connsiteX0" fmla="*/ 115472 w 127703"/>
                <a:gd name="connsiteY0" fmla="*/ 19182 h 256912"/>
                <a:gd name="connsiteX1" fmla="*/ 115986 w 127703"/>
                <a:gd name="connsiteY1" fmla="*/ 214892 h 256912"/>
                <a:gd name="connsiteX2" fmla="*/ 43411 w 127703"/>
                <a:gd name="connsiteY2" fmla="*/ 226671 h 256912"/>
                <a:gd name="connsiteX3" fmla="*/ 29095 w 127703"/>
                <a:gd name="connsiteY3" fmla="*/ 146535 h 256912"/>
                <a:gd name="connsiteX4" fmla="*/ 25958 w 127703"/>
                <a:gd name="connsiteY4" fmla="*/ 154731 h 256912"/>
                <a:gd name="connsiteX5" fmla="*/ 0 w 127703"/>
                <a:gd name="connsiteY5" fmla="*/ 150718 h 256912"/>
                <a:gd name="connsiteX6" fmla="*/ 17968 w 127703"/>
                <a:gd name="connsiteY6" fmla="*/ 97929 h 256912"/>
                <a:gd name="connsiteX7" fmla="*/ 30707 w 127703"/>
                <a:gd name="connsiteY7" fmla="*/ 13679 h 256912"/>
                <a:gd name="connsiteX8" fmla="*/ 115472 w 127703"/>
                <a:gd name="connsiteY8" fmla="*/ 19182 h 256912"/>
                <a:gd name="connsiteX9" fmla="*/ 115472 w 127703"/>
                <a:gd name="connsiteY9" fmla="*/ 19182 h 25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03" h="256912">
                  <a:moveTo>
                    <a:pt x="115472" y="19182"/>
                  </a:moveTo>
                  <a:cubicBezTo>
                    <a:pt x="115472" y="19182"/>
                    <a:pt x="142647" y="178202"/>
                    <a:pt x="115986" y="214892"/>
                  </a:cubicBezTo>
                  <a:cubicBezTo>
                    <a:pt x="89308" y="251600"/>
                    <a:pt x="62785" y="281792"/>
                    <a:pt x="43411" y="226671"/>
                  </a:cubicBezTo>
                  <a:cubicBezTo>
                    <a:pt x="24037" y="171550"/>
                    <a:pt x="29095" y="146535"/>
                    <a:pt x="29095" y="146535"/>
                  </a:cubicBezTo>
                  <a:cubicBezTo>
                    <a:pt x="29095" y="146535"/>
                    <a:pt x="27946" y="149844"/>
                    <a:pt x="25958" y="154731"/>
                  </a:cubicBezTo>
                  <a:cubicBezTo>
                    <a:pt x="22409" y="153719"/>
                    <a:pt x="10030" y="153719"/>
                    <a:pt x="0" y="150718"/>
                  </a:cubicBezTo>
                  <a:cubicBezTo>
                    <a:pt x="4544" y="137483"/>
                    <a:pt x="11744" y="120766"/>
                    <a:pt x="17968" y="97929"/>
                  </a:cubicBezTo>
                  <a:cubicBezTo>
                    <a:pt x="38457" y="22782"/>
                    <a:pt x="30707" y="13679"/>
                    <a:pt x="30707" y="13679"/>
                  </a:cubicBezTo>
                  <a:cubicBezTo>
                    <a:pt x="30707" y="13679"/>
                    <a:pt x="98447" y="-20492"/>
                    <a:pt x="115472" y="19182"/>
                  </a:cubicBezTo>
                  <a:lnTo>
                    <a:pt x="115472" y="19182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3" name="Graphic 8">
              <a:extLst>
                <a:ext uri="{FF2B5EF4-FFF2-40B4-BE49-F238E27FC236}">
                  <a16:creationId xmlns:a16="http://schemas.microsoft.com/office/drawing/2014/main" id="{27D113D4-8842-464B-9296-7701DE53744B}"/>
                </a:ext>
              </a:extLst>
            </p:cNvPr>
            <p:cNvGrpSpPr/>
            <p:nvPr/>
          </p:nvGrpSpPr>
          <p:grpSpPr>
            <a:xfrm>
              <a:off x="5152380" y="2690424"/>
              <a:ext cx="167029" cy="193001"/>
              <a:chOff x="5152380" y="2690424"/>
              <a:chExt cx="167029" cy="193001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5E8B712-E497-488F-9786-3C87FAE901CF}"/>
                  </a:ext>
                </a:extLst>
              </p:cNvPr>
              <p:cNvSpPr/>
              <p:nvPr/>
            </p:nvSpPr>
            <p:spPr>
              <a:xfrm>
                <a:off x="5177377" y="2690424"/>
                <a:ext cx="142032" cy="175836"/>
              </a:xfrm>
              <a:custGeom>
                <a:avLst/>
                <a:gdLst>
                  <a:gd name="connsiteX0" fmla="*/ 126205 w 142032"/>
                  <a:gd name="connsiteY0" fmla="*/ 0 h 175836"/>
                  <a:gd name="connsiteX1" fmla="*/ 141944 w 142032"/>
                  <a:gd name="connsiteY1" fmla="*/ 99355 h 175836"/>
                  <a:gd name="connsiteX2" fmla="*/ 16528 w 142032"/>
                  <a:gd name="connsiteY2" fmla="*/ 152831 h 175836"/>
                  <a:gd name="connsiteX3" fmla="*/ 0 w 142032"/>
                  <a:gd name="connsiteY3" fmla="*/ 26403 h 175836"/>
                  <a:gd name="connsiteX4" fmla="*/ 126205 w 142032"/>
                  <a:gd name="connsiteY4" fmla="*/ 0 h 175836"/>
                  <a:gd name="connsiteX5" fmla="*/ 126205 w 142032"/>
                  <a:gd name="connsiteY5" fmla="*/ 0 h 17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032" h="175836">
                    <a:moveTo>
                      <a:pt x="126205" y="0"/>
                    </a:moveTo>
                    <a:cubicBezTo>
                      <a:pt x="126205" y="0"/>
                      <a:pt x="138223" y="72146"/>
                      <a:pt x="141944" y="99355"/>
                    </a:cubicBezTo>
                    <a:cubicBezTo>
                      <a:pt x="145664" y="126581"/>
                      <a:pt x="31307" y="218084"/>
                      <a:pt x="16528" y="152831"/>
                    </a:cubicBezTo>
                    <a:lnTo>
                      <a:pt x="0" y="26403"/>
                    </a:lnTo>
                    <a:lnTo>
                      <a:pt x="126205" y="0"/>
                    </a:lnTo>
                    <a:lnTo>
                      <a:pt x="126205" y="0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DA5BB11-2BD1-4F47-B532-B446F476921B}"/>
                  </a:ext>
                </a:extLst>
              </p:cNvPr>
              <p:cNvSpPr/>
              <p:nvPr/>
            </p:nvSpPr>
            <p:spPr>
              <a:xfrm>
                <a:off x="5152380" y="2748889"/>
                <a:ext cx="109539" cy="134536"/>
              </a:xfrm>
              <a:custGeom>
                <a:avLst/>
                <a:gdLst>
                  <a:gd name="connsiteX0" fmla="*/ 23643 w 109539"/>
                  <a:gd name="connsiteY0" fmla="*/ 52292 h 134536"/>
                  <a:gd name="connsiteX1" fmla="*/ 41628 w 109539"/>
                  <a:gd name="connsiteY1" fmla="*/ 45897 h 134536"/>
                  <a:gd name="connsiteX2" fmla="*/ 90594 w 109539"/>
                  <a:gd name="connsiteY2" fmla="*/ 13339 h 134536"/>
                  <a:gd name="connsiteX3" fmla="*/ 108665 w 109539"/>
                  <a:gd name="connsiteY3" fmla="*/ 120 h 134536"/>
                  <a:gd name="connsiteX4" fmla="*/ 91726 w 109539"/>
                  <a:gd name="connsiteY4" fmla="*/ 41577 h 134536"/>
                  <a:gd name="connsiteX5" fmla="*/ 0 w 109539"/>
                  <a:gd name="connsiteY5" fmla="*/ 134537 h 13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539" h="134536">
                    <a:moveTo>
                      <a:pt x="23643" y="52292"/>
                    </a:moveTo>
                    <a:cubicBezTo>
                      <a:pt x="27192" y="54727"/>
                      <a:pt x="38971" y="47251"/>
                      <a:pt x="41628" y="45897"/>
                    </a:cubicBezTo>
                    <a:cubicBezTo>
                      <a:pt x="59082" y="36947"/>
                      <a:pt x="75232" y="25443"/>
                      <a:pt x="90594" y="13339"/>
                    </a:cubicBezTo>
                    <a:cubicBezTo>
                      <a:pt x="91743" y="12430"/>
                      <a:pt x="107173" y="-1423"/>
                      <a:pt x="108665" y="120"/>
                    </a:cubicBezTo>
                    <a:cubicBezTo>
                      <a:pt x="113894" y="5469"/>
                      <a:pt x="94074" y="37119"/>
                      <a:pt x="91726" y="41577"/>
                    </a:cubicBezTo>
                    <a:cubicBezTo>
                      <a:pt x="69952" y="83067"/>
                      <a:pt x="43531" y="115900"/>
                      <a:pt x="0" y="134537"/>
                    </a:cubicBezTo>
                  </a:path>
                </a:pathLst>
              </a:custGeom>
              <a:solidFill>
                <a:srgbClr val="F3ABA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B623838-43FE-4B0D-BE50-B442E6AD2E0A}"/>
                </a:ext>
              </a:extLst>
            </p:cNvPr>
            <p:cNvSpPr/>
            <p:nvPr/>
          </p:nvSpPr>
          <p:spPr>
            <a:xfrm>
              <a:off x="5037662" y="2456271"/>
              <a:ext cx="300734" cy="357398"/>
            </a:xfrm>
            <a:custGeom>
              <a:avLst/>
              <a:gdLst>
                <a:gd name="connsiteX0" fmla="*/ 0 w 300734"/>
                <a:gd name="connsiteY0" fmla="*/ 123791 h 357398"/>
                <a:gd name="connsiteX1" fmla="*/ 40702 w 300734"/>
                <a:gd name="connsiteY1" fmla="*/ 280067 h 357398"/>
                <a:gd name="connsiteX2" fmla="*/ 144738 w 300734"/>
                <a:gd name="connsiteY2" fmla="*/ 347053 h 357398"/>
                <a:gd name="connsiteX3" fmla="*/ 278932 w 300734"/>
                <a:gd name="connsiteY3" fmla="*/ 209516 h 357398"/>
                <a:gd name="connsiteX4" fmla="*/ 168210 w 300734"/>
                <a:gd name="connsiteY4" fmla="*/ 12279 h 357398"/>
                <a:gd name="connsiteX5" fmla="*/ 0 w 300734"/>
                <a:gd name="connsiteY5" fmla="*/ 123791 h 357398"/>
                <a:gd name="connsiteX6" fmla="*/ 0 w 300734"/>
                <a:gd name="connsiteY6" fmla="*/ 123791 h 35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734" h="357398">
                  <a:moveTo>
                    <a:pt x="0" y="123791"/>
                  </a:moveTo>
                  <a:cubicBezTo>
                    <a:pt x="0" y="123791"/>
                    <a:pt x="25855" y="232147"/>
                    <a:pt x="40702" y="280067"/>
                  </a:cubicBezTo>
                  <a:cubicBezTo>
                    <a:pt x="55550" y="327987"/>
                    <a:pt x="92120" y="379971"/>
                    <a:pt x="144738" y="347053"/>
                  </a:cubicBezTo>
                  <a:cubicBezTo>
                    <a:pt x="197356" y="314134"/>
                    <a:pt x="254363" y="258790"/>
                    <a:pt x="278932" y="209516"/>
                  </a:cubicBezTo>
                  <a:cubicBezTo>
                    <a:pt x="312777" y="141621"/>
                    <a:pt x="327144" y="-50025"/>
                    <a:pt x="168210" y="12279"/>
                  </a:cubicBezTo>
                  <a:cubicBezTo>
                    <a:pt x="9276" y="74584"/>
                    <a:pt x="0" y="123791"/>
                    <a:pt x="0" y="123791"/>
                  </a:cubicBezTo>
                  <a:lnTo>
                    <a:pt x="0" y="123791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011E07D7-C8DA-4C94-BCCA-696D8297077A}"/>
                </a:ext>
              </a:extLst>
            </p:cNvPr>
            <p:cNvSpPr/>
            <p:nvPr/>
          </p:nvSpPr>
          <p:spPr>
            <a:xfrm>
              <a:off x="5013038" y="2354389"/>
              <a:ext cx="360413" cy="341873"/>
            </a:xfrm>
            <a:custGeom>
              <a:avLst/>
              <a:gdLst>
                <a:gd name="connsiteX0" fmla="*/ 273039 w 360413"/>
                <a:gd name="connsiteY0" fmla="*/ 216586 h 341873"/>
                <a:gd name="connsiteX1" fmla="*/ 270878 w 360413"/>
                <a:gd name="connsiteY1" fmla="*/ 219003 h 341873"/>
                <a:gd name="connsiteX2" fmla="*/ 268204 w 360413"/>
                <a:gd name="connsiteY2" fmla="*/ 224610 h 341873"/>
                <a:gd name="connsiteX3" fmla="*/ 264140 w 360413"/>
                <a:gd name="connsiteY3" fmla="*/ 244069 h 341873"/>
                <a:gd name="connsiteX4" fmla="*/ 262597 w 360413"/>
                <a:gd name="connsiteY4" fmla="*/ 282628 h 341873"/>
                <a:gd name="connsiteX5" fmla="*/ 255842 w 360413"/>
                <a:gd name="connsiteY5" fmla="*/ 293378 h 341873"/>
                <a:gd name="connsiteX6" fmla="*/ 241612 w 360413"/>
                <a:gd name="connsiteY6" fmla="*/ 269512 h 341873"/>
                <a:gd name="connsiteX7" fmla="*/ 226833 w 360413"/>
                <a:gd name="connsiteY7" fmla="*/ 210722 h 341873"/>
                <a:gd name="connsiteX8" fmla="*/ 212654 w 360413"/>
                <a:gd name="connsiteY8" fmla="*/ 193114 h 341873"/>
                <a:gd name="connsiteX9" fmla="*/ 186902 w 360413"/>
                <a:gd name="connsiteY9" fmla="*/ 201052 h 341873"/>
                <a:gd name="connsiteX10" fmla="*/ 141399 w 360413"/>
                <a:gd name="connsiteY10" fmla="*/ 225810 h 341873"/>
                <a:gd name="connsiteX11" fmla="*/ 3091 w 360413"/>
                <a:gd name="connsiteY11" fmla="*/ 185742 h 341873"/>
                <a:gd name="connsiteX12" fmla="*/ 13909 w 360413"/>
                <a:gd name="connsiteY12" fmla="*/ 101886 h 341873"/>
                <a:gd name="connsiteX13" fmla="*/ 86570 w 360413"/>
                <a:gd name="connsiteY13" fmla="*/ 25916 h 341873"/>
                <a:gd name="connsiteX14" fmla="*/ 343453 w 360413"/>
                <a:gd name="connsiteY14" fmla="*/ 103772 h 341873"/>
                <a:gd name="connsiteX15" fmla="*/ 331709 w 360413"/>
                <a:gd name="connsiteY15" fmla="*/ 309272 h 341873"/>
                <a:gd name="connsiteX16" fmla="*/ 296596 w 360413"/>
                <a:gd name="connsiteY16" fmla="*/ 341693 h 341873"/>
                <a:gd name="connsiteX17" fmla="*/ 296990 w 360413"/>
                <a:gd name="connsiteY17" fmla="*/ 315341 h 341873"/>
                <a:gd name="connsiteX18" fmla="*/ 319364 w 360413"/>
                <a:gd name="connsiteY18" fmla="*/ 238274 h 341873"/>
                <a:gd name="connsiteX19" fmla="*/ 304705 w 360413"/>
                <a:gd name="connsiteY19" fmla="*/ 211734 h 341873"/>
                <a:gd name="connsiteX20" fmla="*/ 269267 w 360413"/>
                <a:gd name="connsiteY20" fmla="*/ 222278 h 34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413" h="341873">
                  <a:moveTo>
                    <a:pt x="273039" y="216586"/>
                  </a:moveTo>
                  <a:cubicBezTo>
                    <a:pt x="274118" y="216620"/>
                    <a:pt x="271444" y="218095"/>
                    <a:pt x="270878" y="219003"/>
                  </a:cubicBezTo>
                  <a:cubicBezTo>
                    <a:pt x="269815" y="220752"/>
                    <a:pt x="268992" y="222724"/>
                    <a:pt x="268204" y="224610"/>
                  </a:cubicBezTo>
                  <a:cubicBezTo>
                    <a:pt x="265649" y="230782"/>
                    <a:pt x="264792" y="237468"/>
                    <a:pt x="264140" y="244069"/>
                  </a:cubicBezTo>
                  <a:cubicBezTo>
                    <a:pt x="262888" y="256859"/>
                    <a:pt x="264706" y="269941"/>
                    <a:pt x="262597" y="282628"/>
                  </a:cubicBezTo>
                  <a:cubicBezTo>
                    <a:pt x="262031" y="285972"/>
                    <a:pt x="260831" y="294030"/>
                    <a:pt x="255842" y="293378"/>
                  </a:cubicBezTo>
                  <a:cubicBezTo>
                    <a:pt x="247509" y="292298"/>
                    <a:pt x="243481" y="275565"/>
                    <a:pt x="241612" y="269512"/>
                  </a:cubicBezTo>
                  <a:cubicBezTo>
                    <a:pt x="235628" y="250241"/>
                    <a:pt x="234479" y="229462"/>
                    <a:pt x="226833" y="210722"/>
                  </a:cubicBezTo>
                  <a:cubicBezTo>
                    <a:pt x="224210" y="204293"/>
                    <a:pt x="220009" y="195206"/>
                    <a:pt x="212654" y="193114"/>
                  </a:cubicBezTo>
                  <a:cubicBezTo>
                    <a:pt x="203858" y="190611"/>
                    <a:pt x="194000" y="196612"/>
                    <a:pt x="186902" y="201052"/>
                  </a:cubicBezTo>
                  <a:cubicBezTo>
                    <a:pt x="172089" y="210345"/>
                    <a:pt x="158167" y="220169"/>
                    <a:pt x="141399" y="225810"/>
                  </a:cubicBezTo>
                  <a:cubicBezTo>
                    <a:pt x="94027" y="241738"/>
                    <a:pt x="14046" y="237177"/>
                    <a:pt x="3091" y="185742"/>
                  </a:cubicBezTo>
                  <a:cubicBezTo>
                    <a:pt x="-1916" y="162202"/>
                    <a:pt x="-2447" y="111521"/>
                    <a:pt x="13909" y="101886"/>
                  </a:cubicBezTo>
                  <a:cubicBezTo>
                    <a:pt x="39524" y="86798"/>
                    <a:pt x="59292" y="38621"/>
                    <a:pt x="86570" y="25916"/>
                  </a:cubicBezTo>
                  <a:cubicBezTo>
                    <a:pt x="200567" y="-27233"/>
                    <a:pt x="296664" y="2650"/>
                    <a:pt x="343453" y="103772"/>
                  </a:cubicBezTo>
                  <a:cubicBezTo>
                    <a:pt x="370302" y="161808"/>
                    <a:pt x="364456" y="244532"/>
                    <a:pt x="331709" y="309272"/>
                  </a:cubicBezTo>
                  <a:cubicBezTo>
                    <a:pt x="324937" y="322662"/>
                    <a:pt x="312318" y="338813"/>
                    <a:pt x="296596" y="341693"/>
                  </a:cubicBezTo>
                  <a:cubicBezTo>
                    <a:pt x="283908" y="344024"/>
                    <a:pt x="293784" y="323228"/>
                    <a:pt x="296990" y="315341"/>
                  </a:cubicBezTo>
                  <a:cubicBezTo>
                    <a:pt x="306608" y="291749"/>
                    <a:pt x="320942" y="265209"/>
                    <a:pt x="319364" y="238274"/>
                  </a:cubicBezTo>
                  <a:cubicBezTo>
                    <a:pt x="318593" y="225227"/>
                    <a:pt x="316518" y="217752"/>
                    <a:pt x="304705" y="211734"/>
                  </a:cubicBezTo>
                  <a:cubicBezTo>
                    <a:pt x="293270" y="205887"/>
                    <a:pt x="274427" y="209111"/>
                    <a:pt x="269267" y="22227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C09B54C-497D-480B-B0FE-6DEEE2CBCFCB}"/>
                </a:ext>
              </a:extLst>
            </p:cNvPr>
            <p:cNvSpPr/>
            <p:nvPr/>
          </p:nvSpPr>
          <p:spPr>
            <a:xfrm>
              <a:off x="5339340" y="2895937"/>
              <a:ext cx="245900" cy="535109"/>
            </a:xfrm>
            <a:custGeom>
              <a:avLst/>
              <a:gdLst>
                <a:gd name="connsiteX0" fmla="*/ 4481 w 245900"/>
                <a:gd name="connsiteY0" fmla="*/ 159744 h 535109"/>
                <a:gd name="connsiteX1" fmla="*/ 71878 w 245900"/>
                <a:gd name="connsiteY1" fmla="*/ 741 h 535109"/>
                <a:gd name="connsiteX2" fmla="*/ 245900 w 245900"/>
                <a:gd name="connsiteY2" fmla="*/ 482996 h 535109"/>
                <a:gd name="connsiteX3" fmla="*/ 68552 w 245900"/>
                <a:gd name="connsiteY3" fmla="*/ 430738 h 535109"/>
                <a:gd name="connsiteX4" fmla="*/ 4481 w 245900"/>
                <a:gd name="connsiteY4" fmla="*/ 159744 h 535109"/>
                <a:gd name="connsiteX5" fmla="*/ 4481 w 245900"/>
                <a:gd name="connsiteY5" fmla="*/ 159744 h 53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900" h="535109">
                  <a:moveTo>
                    <a:pt x="4481" y="159744"/>
                  </a:moveTo>
                  <a:cubicBezTo>
                    <a:pt x="4481" y="159744"/>
                    <a:pt x="-25968" y="16035"/>
                    <a:pt x="71878" y="741"/>
                  </a:cubicBezTo>
                  <a:cubicBezTo>
                    <a:pt x="169708" y="-14552"/>
                    <a:pt x="223577" y="208762"/>
                    <a:pt x="245900" y="482996"/>
                  </a:cubicBezTo>
                  <a:cubicBezTo>
                    <a:pt x="245900" y="482996"/>
                    <a:pt x="126091" y="629740"/>
                    <a:pt x="68552" y="430738"/>
                  </a:cubicBezTo>
                  <a:cubicBezTo>
                    <a:pt x="11014" y="231736"/>
                    <a:pt x="4481" y="159744"/>
                    <a:pt x="4481" y="159744"/>
                  </a:cubicBezTo>
                  <a:lnTo>
                    <a:pt x="4481" y="159744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B0EE00A9-882C-489D-AAF4-379C30309148}"/>
                </a:ext>
              </a:extLst>
            </p:cNvPr>
            <p:cNvSpPr/>
            <p:nvPr/>
          </p:nvSpPr>
          <p:spPr>
            <a:xfrm>
              <a:off x="5397450" y="3289985"/>
              <a:ext cx="186768" cy="461619"/>
            </a:xfrm>
            <a:custGeom>
              <a:avLst/>
              <a:gdLst>
                <a:gd name="connsiteX0" fmla="*/ 0 w 186768"/>
                <a:gd name="connsiteY0" fmla="*/ 440249 h 461619"/>
                <a:gd name="connsiteX1" fmla="*/ 37616 w 186768"/>
                <a:gd name="connsiteY1" fmla="*/ 53543 h 461619"/>
                <a:gd name="connsiteX2" fmla="*/ 148630 w 186768"/>
                <a:gd name="connsiteY2" fmla="*/ 7423 h 461619"/>
                <a:gd name="connsiteX3" fmla="*/ 186606 w 186768"/>
                <a:gd name="connsiteY3" fmla="*/ 108424 h 461619"/>
                <a:gd name="connsiteX4" fmla="*/ 167575 w 186768"/>
                <a:gd name="connsiteY4" fmla="*/ 435071 h 461619"/>
                <a:gd name="connsiteX5" fmla="*/ 0 w 186768"/>
                <a:gd name="connsiteY5" fmla="*/ 440249 h 461619"/>
                <a:gd name="connsiteX6" fmla="*/ 0 w 186768"/>
                <a:gd name="connsiteY6" fmla="*/ 440249 h 46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768" h="461619">
                  <a:moveTo>
                    <a:pt x="0" y="440249"/>
                  </a:moveTo>
                  <a:cubicBezTo>
                    <a:pt x="0" y="440249"/>
                    <a:pt x="10356" y="112265"/>
                    <a:pt x="37616" y="53543"/>
                  </a:cubicBezTo>
                  <a:cubicBezTo>
                    <a:pt x="64860" y="-5178"/>
                    <a:pt x="119758" y="-6773"/>
                    <a:pt x="148630" y="7423"/>
                  </a:cubicBezTo>
                  <a:cubicBezTo>
                    <a:pt x="177502" y="21619"/>
                    <a:pt x="188252" y="54538"/>
                    <a:pt x="186606" y="108424"/>
                  </a:cubicBezTo>
                  <a:cubicBezTo>
                    <a:pt x="184960" y="162311"/>
                    <a:pt x="167575" y="435071"/>
                    <a:pt x="167575" y="435071"/>
                  </a:cubicBezTo>
                  <a:cubicBezTo>
                    <a:pt x="167575" y="435071"/>
                    <a:pt x="39605" y="491187"/>
                    <a:pt x="0" y="440249"/>
                  </a:cubicBezTo>
                  <a:lnTo>
                    <a:pt x="0" y="440249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FE76ED7-5363-4B58-9B34-EF59D420A047}"/>
                </a:ext>
              </a:extLst>
            </p:cNvPr>
            <p:cNvSpPr/>
            <p:nvPr/>
          </p:nvSpPr>
          <p:spPr>
            <a:xfrm>
              <a:off x="5151869" y="2794992"/>
              <a:ext cx="166713" cy="363782"/>
            </a:xfrm>
            <a:custGeom>
              <a:avLst/>
              <a:gdLst>
                <a:gd name="connsiteX0" fmla="*/ 166714 w 166713"/>
                <a:gd name="connsiteY0" fmla="*/ 0 h 363782"/>
                <a:gd name="connsiteX1" fmla="*/ 5225 w 166713"/>
                <a:gd name="connsiteY1" fmla="*/ 363783 h 363782"/>
                <a:gd name="connsiteX2" fmla="*/ 36875 w 166713"/>
                <a:gd name="connsiteY2" fmla="*/ 2520 h 363782"/>
                <a:gd name="connsiteX3" fmla="*/ 69913 w 166713"/>
                <a:gd name="connsiteY3" fmla="*/ 70414 h 363782"/>
                <a:gd name="connsiteX4" fmla="*/ 166714 w 166713"/>
                <a:gd name="connsiteY4" fmla="*/ 0 h 363782"/>
                <a:gd name="connsiteX5" fmla="*/ 166714 w 166713"/>
                <a:gd name="connsiteY5" fmla="*/ 0 h 36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713" h="363782">
                  <a:moveTo>
                    <a:pt x="166714" y="0"/>
                  </a:moveTo>
                  <a:cubicBezTo>
                    <a:pt x="166714" y="0"/>
                    <a:pt x="44470" y="315862"/>
                    <a:pt x="5225" y="363783"/>
                  </a:cubicBezTo>
                  <a:cubicBezTo>
                    <a:pt x="5225" y="363783"/>
                    <a:pt x="-19001" y="120735"/>
                    <a:pt x="36875" y="2520"/>
                  </a:cubicBezTo>
                  <a:cubicBezTo>
                    <a:pt x="36875" y="2520"/>
                    <a:pt x="36257" y="70500"/>
                    <a:pt x="69913" y="70414"/>
                  </a:cubicBezTo>
                  <a:cubicBezTo>
                    <a:pt x="117302" y="70277"/>
                    <a:pt x="166714" y="0"/>
                    <a:pt x="166714" y="0"/>
                  </a:cubicBezTo>
                  <a:lnTo>
                    <a:pt x="166714" y="0"/>
                  </a:lnTo>
                  <a:close/>
                </a:path>
              </a:pathLst>
            </a:custGeom>
            <a:solidFill>
              <a:srgbClr val="C3D8E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F49AB81-849D-40F5-91C6-72727BD9E913}"/>
                </a:ext>
              </a:extLst>
            </p:cNvPr>
            <p:cNvSpPr/>
            <p:nvPr/>
          </p:nvSpPr>
          <p:spPr>
            <a:xfrm>
              <a:off x="5144853" y="2882808"/>
              <a:ext cx="90371" cy="275965"/>
            </a:xfrm>
            <a:custGeom>
              <a:avLst/>
              <a:gdLst>
                <a:gd name="connsiteX0" fmla="*/ 90371 w 90371"/>
                <a:gd name="connsiteY0" fmla="*/ 35404 h 275965"/>
                <a:gd name="connsiteX1" fmla="*/ 72986 w 90371"/>
                <a:gd name="connsiteY1" fmla="*/ 0 h 275965"/>
                <a:gd name="connsiteX2" fmla="*/ 42863 w 90371"/>
                <a:gd name="connsiteY2" fmla="*/ 26180 h 275965"/>
                <a:gd name="connsiteX3" fmla="*/ 48966 w 90371"/>
                <a:gd name="connsiteY3" fmla="*/ 53098 h 275965"/>
                <a:gd name="connsiteX4" fmla="*/ 0 w 90371"/>
                <a:gd name="connsiteY4" fmla="*/ 203803 h 275965"/>
                <a:gd name="connsiteX5" fmla="*/ 12242 w 90371"/>
                <a:gd name="connsiteY5" fmla="*/ 275966 h 275965"/>
                <a:gd name="connsiteX6" fmla="*/ 51092 w 90371"/>
                <a:gd name="connsiteY6" fmla="*/ 218119 h 275965"/>
                <a:gd name="connsiteX7" fmla="*/ 68254 w 90371"/>
                <a:gd name="connsiteY7" fmla="*/ 56699 h 275965"/>
                <a:gd name="connsiteX8" fmla="*/ 90371 w 90371"/>
                <a:gd name="connsiteY8" fmla="*/ 35404 h 27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71" h="275965">
                  <a:moveTo>
                    <a:pt x="90371" y="35404"/>
                  </a:moveTo>
                  <a:lnTo>
                    <a:pt x="72986" y="0"/>
                  </a:lnTo>
                  <a:lnTo>
                    <a:pt x="42863" y="26180"/>
                  </a:lnTo>
                  <a:lnTo>
                    <a:pt x="48966" y="53098"/>
                  </a:lnTo>
                  <a:lnTo>
                    <a:pt x="0" y="203803"/>
                  </a:lnTo>
                  <a:lnTo>
                    <a:pt x="12242" y="275966"/>
                  </a:lnTo>
                  <a:lnTo>
                    <a:pt x="51092" y="218119"/>
                  </a:lnTo>
                  <a:lnTo>
                    <a:pt x="68254" y="56699"/>
                  </a:lnTo>
                  <a:lnTo>
                    <a:pt x="90371" y="35404"/>
                  </a:lnTo>
                  <a:close/>
                </a:path>
              </a:pathLst>
            </a:custGeom>
            <a:solidFill>
              <a:srgbClr val="1B1A1A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7FF7F14-3973-4763-8267-C1F4CE7EC2E8}"/>
                </a:ext>
              </a:extLst>
            </p:cNvPr>
            <p:cNvSpPr/>
            <p:nvPr/>
          </p:nvSpPr>
          <p:spPr>
            <a:xfrm>
              <a:off x="5157095" y="2784756"/>
              <a:ext cx="188320" cy="374000"/>
            </a:xfrm>
            <a:custGeom>
              <a:avLst/>
              <a:gdLst>
                <a:gd name="connsiteX0" fmla="*/ 161592 w 188320"/>
                <a:gd name="connsiteY0" fmla="*/ 0 h 374000"/>
                <a:gd name="connsiteX1" fmla="*/ 150962 w 188320"/>
                <a:gd name="connsiteY1" fmla="*/ 34239 h 374000"/>
                <a:gd name="connsiteX2" fmla="*/ 0 w 188320"/>
                <a:gd name="connsiteY2" fmla="*/ 374001 h 374000"/>
                <a:gd name="connsiteX3" fmla="*/ 168021 w 188320"/>
                <a:gd name="connsiteY3" fmla="*/ 144824 h 374000"/>
                <a:gd name="connsiteX4" fmla="*/ 138223 w 188320"/>
                <a:gd name="connsiteY4" fmla="*/ 107448 h 374000"/>
                <a:gd name="connsiteX5" fmla="*/ 167764 w 188320"/>
                <a:gd name="connsiteY5" fmla="*/ 101258 h 374000"/>
                <a:gd name="connsiteX6" fmla="*/ 188320 w 188320"/>
                <a:gd name="connsiteY6" fmla="*/ 14727 h 374000"/>
                <a:gd name="connsiteX7" fmla="*/ 161592 w 188320"/>
                <a:gd name="connsiteY7" fmla="*/ 0 h 374000"/>
                <a:gd name="connsiteX8" fmla="*/ 161592 w 188320"/>
                <a:gd name="connsiteY8" fmla="*/ 0 h 37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320" h="374000">
                  <a:moveTo>
                    <a:pt x="161592" y="0"/>
                  </a:moveTo>
                  <a:cubicBezTo>
                    <a:pt x="161592" y="0"/>
                    <a:pt x="165947" y="9533"/>
                    <a:pt x="150962" y="34239"/>
                  </a:cubicBezTo>
                  <a:cubicBezTo>
                    <a:pt x="123084" y="80204"/>
                    <a:pt x="0" y="374001"/>
                    <a:pt x="0" y="374001"/>
                  </a:cubicBezTo>
                  <a:lnTo>
                    <a:pt x="168021" y="144824"/>
                  </a:lnTo>
                  <a:lnTo>
                    <a:pt x="138223" y="107448"/>
                  </a:lnTo>
                  <a:lnTo>
                    <a:pt x="167764" y="101258"/>
                  </a:lnTo>
                  <a:cubicBezTo>
                    <a:pt x="174502" y="73192"/>
                    <a:pt x="179405" y="53955"/>
                    <a:pt x="188320" y="14727"/>
                  </a:cubicBezTo>
                  <a:cubicBezTo>
                    <a:pt x="183863" y="11830"/>
                    <a:pt x="170695" y="4869"/>
                    <a:pt x="161592" y="0"/>
                  </a:cubicBezTo>
                  <a:lnTo>
                    <a:pt x="161592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6937738-A457-40D2-B193-9E2C497D461E}"/>
                </a:ext>
              </a:extLst>
            </p:cNvPr>
            <p:cNvSpPr/>
            <p:nvPr/>
          </p:nvSpPr>
          <p:spPr>
            <a:xfrm>
              <a:off x="5130108" y="2799826"/>
              <a:ext cx="57607" cy="358947"/>
            </a:xfrm>
            <a:custGeom>
              <a:avLst/>
              <a:gdLst>
                <a:gd name="connsiteX0" fmla="*/ 57608 w 57607"/>
                <a:gd name="connsiteY0" fmla="*/ 0 h 358947"/>
                <a:gd name="connsiteX1" fmla="*/ 26987 w 57607"/>
                <a:gd name="connsiteY1" fmla="*/ 358948 h 358947"/>
                <a:gd name="connsiteX2" fmla="*/ 2487 w 57607"/>
                <a:gd name="connsiteY2" fmla="*/ 103899 h 358947"/>
                <a:gd name="connsiteX3" fmla="*/ 27947 w 57607"/>
                <a:gd name="connsiteY3" fmla="*/ 86308 h 358947"/>
                <a:gd name="connsiteX4" fmla="*/ 2487 w 57607"/>
                <a:gd name="connsiteY4" fmla="*/ 66180 h 358947"/>
                <a:gd name="connsiteX5" fmla="*/ 17643 w 57607"/>
                <a:gd name="connsiteY5" fmla="*/ 13802 h 358947"/>
                <a:gd name="connsiteX6" fmla="*/ 34530 w 57607"/>
                <a:gd name="connsiteY6" fmla="*/ 10784 h 358947"/>
                <a:gd name="connsiteX7" fmla="*/ 57608 w 57607"/>
                <a:gd name="connsiteY7" fmla="*/ 0 h 358947"/>
                <a:gd name="connsiteX8" fmla="*/ 57608 w 57607"/>
                <a:gd name="connsiteY8" fmla="*/ 0 h 35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7" h="358947">
                  <a:moveTo>
                    <a:pt x="57608" y="0"/>
                  </a:moveTo>
                  <a:cubicBezTo>
                    <a:pt x="57608" y="0"/>
                    <a:pt x="10133" y="213387"/>
                    <a:pt x="26987" y="358948"/>
                  </a:cubicBezTo>
                  <a:cubicBezTo>
                    <a:pt x="26987" y="358948"/>
                    <a:pt x="-9721" y="265422"/>
                    <a:pt x="2487" y="103899"/>
                  </a:cubicBezTo>
                  <a:lnTo>
                    <a:pt x="27947" y="86308"/>
                  </a:lnTo>
                  <a:lnTo>
                    <a:pt x="2487" y="66180"/>
                  </a:lnTo>
                  <a:cubicBezTo>
                    <a:pt x="2487" y="66180"/>
                    <a:pt x="7579" y="37496"/>
                    <a:pt x="17643" y="13802"/>
                  </a:cubicBezTo>
                  <a:cubicBezTo>
                    <a:pt x="25855" y="13390"/>
                    <a:pt x="29473" y="12602"/>
                    <a:pt x="34530" y="10784"/>
                  </a:cubicBezTo>
                  <a:cubicBezTo>
                    <a:pt x="46738" y="6429"/>
                    <a:pt x="57608" y="0"/>
                    <a:pt x="57608" y="0"/>
                  </a:cubicBezTo>
                  <a:lnTo>
                    <a:pt x="57608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80D4AFD-BA3D-4061-9F27-5F29E90DF115}"/>
                </a:ext>
              </a:extLst>
            </p:cNvPr>
            <p:cNvSpPr/>
            <p:nvPr/>
          </p:nvSpPr>
          <p:spPr>
            <a:xfrm>
              <a:off x="2884996" y="5041728"/>
              <a:ext cx="359208" cy="163198"/>
            </a:xfrm>
            <a:custGeom>
              <a:avLst/>
              <a:gdLst>
                <a:gd name="connsiteX0" fmla="*/ 8564 w 359208"/>
                <a:gd name="connsiteY0" fmla="*/ 61443 h 163198"/>
                <a:gd name="connsiteX1" fmla="*/ 14119 w 359208"/>
                <a:gd name="connsiteY1" fmla="*/ 143516 h 163198"/>
                <a:gd name="connsiteX2" fmla="*/ 142656 w 359208"/>
                <a:gd name="connsiteY2" fmla="*/ 147871 h 163198"/>
                <a:gd name="connsiteX3" fmla="*/ 345292 w 359208"/>
                <a:gd name="connsiteY3" fmla="*/ 77851 h 163198"/>
                <a:gd name="connsiteX4" fmla="*/ 292640 w 359208"/>
                <a:gd name="connsiteY4" fmla="*/ 6373 h 163198"/>
                <a:gd name="connsiteX5" fmla="*/ 159938 w 359208"/>
                <a:gd name="connsiteY5" fmla="*/ 13 h 163198"/>
                <a:gd name="connsiteX6" fmla="*/ 8564 w 359208"/>
                <a:gd name="connsiteY6" fmla="*/ 61443 h 163198"/>
                <a:gd name="connsiteX7" fmla="*/ 8564 w 359208"/>
                <a:gd name="connsiteY7" fmla="*/ 61443 h 16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208" h="163198">
                  <a:moveTo>
                    <a:pt x="8564" y="61443"/>
                  </a:moveTo>
                  <a:cubicBezTo>
                    <a:pt x="8564" y="61443"/>
                    <a:pt x="-13998" y="113736"/>
                    <a:pt x="14119" y="143516"/>
                  </a:cubicBezTo>
                  <a:cubicBezTo>
                    <a:pt x="42254" y="173297"/>
                    <a:pt x="94958" y="164673"/>
                    <a:pt x="142656" y="147871"/>
                  </a:cubicBezTo>
                  <a:cubicBezTo>
                    <a:pt x="190370" y="131069"/>
                    <a:pt x="294818" y="121622"/>
                    <a:pt x="345292" y="77851"/>
                  </a:cubicBezTo>
                  <a:cubicBezTo>
                    <a:pt x="395784" y="34080"/>
                    <a:pt x="292640" y="6373"/>
                    <a:pt x="292640" y="6373"/>
                  </a:cubicBezTo>
                  <a:cubicBezTo>
                    <a:pt x="292640" y="6373"/>
                    <a:pt x="204840" y="-330"/>
                    <a:pt x="159938" y="13"/>
                  </a:cubicBezTo>
                  <a:lnTo>
                    <a:pt x="8564" y="61443"/>
                  </a:lnTo>
                  <a:lnTo>
                    <a:pt x="8564" y="61443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D9265A8-ADF3-498B-8DCE-5AA9DAAD22DA}"/>
                </a:ext>
              </a:extLst>
            </p:cNvPr>
            <p:cNvSpPr/>
            <p:nvPr/>
          </p:nvSpPr>
          <p:spPr>
            <a:xfrm>
              <a:off x="2609193" y="4357135"/>
              <a:ext cx="446250" cy="761465"/>
            </a:xfrm>
            <a:custGeom>
              <a:avLst/>
              <a:gdLst>
                <a:gd name="connsiteX0" fmla="*/ 0 w 446250"/>
                <a:gd name="connsiteY0" fmla="*/ 68415 h 761465"/>
                <a:gd name="connsiteX1" fmla="*/ 186195 w 446250"/>
                <a:gd name="connsiteY1" fmla="*/ 6418 h 761465"/>
                <a:gd name="connsiteX2" fmla="*/ 446250 w 446250"/>
                <a:gd name="connsiteY2" fmla="*/ 690315 h 761465"/>
                <a:gd name="connsiteX3" fmla="*/ 282550 w 446250"/>
                <a:gd name="connsiteY3" fmla="*/ 743687 h 761465"/>
                <a:gd name="connsiteX4" fmla="*/ 0 w 446250"/>
                <a:gd name="connsiteY4" fmla="*/ 68415 h 761465"/>
                <a:gd name="connsiteX5" fmla="*/ 0 w 446250"/>
                <a:gd name="connsiteY5" fmla="*/ 68415 h 76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250" h="761465">
                  <a:moveTo>
                    <a:pt x="0" y="68415"/>
                  </a:moveTo>
                  <a:cubicBezTo>
                    <a:pt x="0" y="68415"/>
                    <a:pt x="140692" y="-24872"/>
                    <a:pt x="186195" y="6418"/>
                  </a:cubicBezTo>
                  <a:cubicBezTo>
                    <a:pt x="186195" y="6418"/>
                    <a:pt x="412046" y="622558"/>
                    <a:pt x="446250" y="690315"/>
                  </a:cubicBezTo>
                  <a:cubicBezTo>
                    <a:pt x="446250" y="690315"/>
                    <a:pt x="381356" y="804347"/>
                    <a:pt x="282550" y="743687"/>
                  </a:cubicBezTo>
                  <a:lnTo>
                    <a:pt x="0" y="68415"/>
                  </a:lnTo>
                  <a:lnTo>
                    <a:pt x="0" y="68415"/>
                  </a:lnTo>
                  <a:close/>
                </a:path>
              </a:pathLst>
            </a:custGeom>
            <a:solidFill>
              <a:srgbClr val="26262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89E5A5F-4B70-4AF6-ACFA-7BABEE0D945D}"/>
                </a:ext>
              </a:extLst>
            </p:cNvPr>
            <p:cNvSpPr/>
            <p:nvPr/>
          </p:nvSpPr>
          <p:spPr>
            <a:xfrm>
              <a:off x="3240045" y="5373701"/>
              <a:ext cx="368409" cy="164632"/>
            </a:xfrm>
            <a:custGeom>
              <a:avLst/>
              <a:gdLst>
                <a:gd name="connsiteX0" fmla="*/ 8862 w 368409"/>
                <a:gd name="connsiteY0" fmla="*/ 42298 h 164632"/>
                <a:gd name="connsiteX1" fmla="*/ 15858 w 368409"/>
                <a:gd name="connsiteY1" fmla="*/ 154975 h 164632"/>
                <a:gd name="connsiteX2" fmla="*/ 216540 w 368409"/>
                <a:gd name="connsiteY2" fmla="*/ 131298 h 164632"/>
                <a:gd name="connsiteX3" fmla="*/ 368359 w 368409"/>
                <a:gd name="connsiteY3" fmla="*/ 54985 h 164632"/>
                <a:gd name="connsiteX4" fmla="*/ 338732 w 368409"/>
                <a:gd name="connsiteY4" fmla="*/ 190 h 164632"/>
                <a:gd name="connsiteX5" fmla="*/ 156224 w 368409"/>
                <a:gd name="connsiteY5" fmla="*/ 3293 h 164632"/>
                <a:gd name="connsiteX6" fmla="*/ 8862 w 368409"/>
                <a:gd name="connsiteY6" fmla="*/ 42298 h 164632"/>
                <a:gd name="connsiteX7" fmla="*/ 8862 w 368409"/>
                <a:gd name="connsiteY7" fmla="*/ 42298 h 16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409" h="164632">
                  <a:moveTo>
                    <a:pt x="8862" y="42298"/>
                  </a:moveTo>
                  <a:cubicBezTo>
                    <a:pt x="8862" y="42298"/>
                    <a:pt x="-15141" y="130218"/>
                    <a:pt x="15858" y="154975"/>
                  </a:cubicBezTo>
                  <a:cubicBezTo>
                    <a:pt x="46856" y="179732"/>
                    <a:pt x="124797" y="151409"/>
                    <a:pt x="216540" y="131298"/>
                  </a:cubicBezTo>
                  <a:cubicBezTo>
                    <a:pt x="308283" y="111187"/>
                    <a:pt x="370433" y="93527"/>
                    <a:pt x="368359" y="54985"/>
                  </a:cubicBezTo>
                  <a:cubicBezTo>
                    <a:pt x="366284" y="16443"/>
                    <a:pt x="368822" y="-2107"/>
                    <a:pt x="338732" y="190"/>
                  </a:cubicBezTo>
                  <a:cubicBezTo>
                    <a:pt x="308643" y="2488"/>
                    <a:pt x="173386" y="13854"/>
                    <a:pt x="156224" y="3293"/>
                  </a:cubicBezTo>
                  <a:lnTo>
                    <a:pt x="8862" y="42298"/>
                  </a:lnTo>
                  <a:lnTo>
                    <a:pt x="8862" y="42298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1420752-AFBC-48A3-9529-89D646D25F7C}"/>
                </a:ext>
              </a:extLst>
            </p:cNvPr>
            <p:cNvSpPr/>
            <p:nvPr/>
          </p:nvSpPr>
          <p:spPr>
            <a:xfrm>
              <a:off x="2536721" y="4551651"/>
              <a:ext cx="879487" cy="892415"/>
            </a:xfrm>
            <a:custGeom>
              <a:avLst/>
              <a:gdLst>
                <a:gd name="connsiteX0" fmla="*/ 121901 w 879487"/>
                <a:gd name="connsiteY0" fmla="*/ 0 h 892415"/>
                <a:gd name="connsiteX1" fmla="*/ 380516 w 879487"/>
                <a:gd name="connsiteY1" fmla="*/ 27792 h 892415"/>
                <a:gd name="connsiteX2" fmla="*/ 704574 w 879487"/>
                <a:gd name="connsiteY2" fmla="*/ 40188 h 892415"/>
                <a:gd name="connsiteX3" fmla="*/ 753866 w 879487"/>
                <a:gd name="connsiteY3" fmla="*/ 119826 h 892415"/>
                <a:gd name="connsiteX4" fmla="*/ 879487 w 879487"/>
                <a:gd name="connsiteY4" fmla="*/ 827641 h 892415"/>
                <a:gd name="connsiteX5" fmla="*/ 710849 w 879487"/>
                <a:gd name="connsiteY5" fmla="*/ 878030 h 892415"/>
                <a:gd name="connsiteX6" fmla="*/ 571649 w 879487"/>
                <a:gd name="connsiteY6" fmla="*/ 297637 h 892415"/>
                <a:gd name="connsiteX7" fmla="*/ 72472 w 879487"/>
                <a:gd name="connsiteY7" fmla="*/ 389311 h 892415"/>
                <a:gd name="connsiteX8" fmla="*/ 0 w 879487"/>
                <a:gd name="connsiteY8" fmla="*/ 212958 h 892415"/>
                <a:gd name="connsiteX9" fmla="*/ 121901 w 879487"/>
                <a:gd name="connsiteY9" fmla="*/ 0 h 892415"/>
                <a:gd name="connsiteX10" fmla="*/ 121901 w 879487"/>
                <a:gd name="connsiteY10" fmla="*/ 0 h 89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9487" h="892415">
                  <a:moveTo>
                    <a:pt x="121901" y="0"/>
                  </a:moveTo>
                  <a:cubicBezTo>
                    <a:pt x="121901" y="0"/>
                    <a:pt x="277218" y="29763"/>
                    <a:pt x="380516" y="27792"/>
                  </a:cubicBezTo>
                  <a:cubicBezTo>
                    <a:pt x="483798" y="25820"/>
                    <a:pt x="653499" y="18070"/>
                    <a:pt x="704574" y="40188"/>
                  </a:cubicBezTo>
                  <a:cubicBezTo>
                    <a:pt x="755649" y="62305"/>
                    <a:pt x="749648" y="91588"/>
                    <a:pt x="753866" y="119826"/>
                  </a:cubicBezTo>
                  <a:cubicBezTo>
                    <a:pt x="758083" y="148064"/>
                    <a:pt x="825446" y="452045"/>
                    <a:pt x="879487" y="827641"/>
                  </a:cubicBezTo>
                  <a:cubicBezTo>
                    <a:pt x="879487" y="827641"/>
                    <a:pt x="814010" y="929139"/>
                    <a:pt x="710849" y="878030"/>
                  </a:cubicBezTo>
                  <a:cubicBezTo>
                    <a:pt x="710849" y="878030"/>
                    <a:pt x="564293" y="354370"/>
                    <a:pt x="571649" y="297637"/>
                  </a:cubicBezTo>
                  <a:cubicBezTo>
                    <a:pt x="571649" y="297637"/>
                    <a:pt x="161986" y="395192"/>
                    <a:pt x="72472" y="389311"/>
                  </a:cubicBezTo>
                  <a:lnTo>
                    <a:pt x="0" y="212958"/>
                  </a:lnTo>
                  <a:lnTo>
                    <a:pt x="121901" y="0"/>
                  </a:lnTo>
                  <a:lnTo>
                    <a:pt x="121901" y="0"/>
                  </a:lnTo>
                  <a:close/>
                </a:path>
              </a:pathLst>
            </a:custGeom>
            <a:solidFill>
              <a:srgbClr val="37363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6" name="Graphic 8">
              <a:extLst>
                <a:ext uri="{FF2B5EF4-FFF2-40B4-BE49-F238E27FC236}">
                  <a16:creationId xmlns:a16="http://schemas.microsoft.com/office/drawing/2014/main" id="{3FB80F66-DE26-4565-AC5B-140D2CF147EA}"/>
                </a:ext>
              </a:extLst>
            </p:cNvPr>
            <p:cNvGrpSpPr/>
            <p:nvPr/>
          </p:nvGrpSpPr>
          <p:grpSpPr>
            <a:xfrm>
              <a:off x="2336828" y="3419216"/>
              <a:ext cx="300954" cy="446481"/>
              <a:chOff x="2336828" y="3419216"/>
              <a:chExt cx="300954" cy="446481"/>
            </a:xfrm>
          </p:grpSpPr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6F4EB126-C872-42CB-9ECC-9D312889EFC6}"/>
                  </a:ext>
                </a:extLst>
              </p:cNvPr>
              <p:cNvSpPr/>
              <p:nvPr/>
            </p:nvSpPr>
            <p:spPr>
              <a:xfrm>
                <a:off x="2336828" y="3419216"/>
                <a:ext cx="300954" cy="446481"/>
              </a:xfrm>
              <a:custGeom>
                <a:avLst/>
                <a:gdLst>
                  <a:gd name="connsiteX0" fmla="*/ 282875 w 300954"/>
                  <a:gd name="connsiteY0" fmla="*/ 47123 h 446481"/>
                  <a:gd name="connsiteX1" fmla="*/ 276995 w 300954"/>
                  <a:gd name="connsiteY1" fmla="*/ 304761 h 446481"/>
                  <a:gd name="connsiteX2" fmla="*/ 214021 w 300954"/>
                  <a:gd name="connsiteY2" fmla="*/ 351515 h 446481"/>
                  <a:gd name="connsiteX3" fmla="*/ 199671 w 300954"/>
                  <a:gd name="connsiteY3" fmla="*/ 446481 h 446481"/>
                  <a:gd name="connsiteX4" fmla="*/ 0 w 300954"/>
                  <a:gd name="connsiteY4" fmla="*/ 417523 h 446481"/>
                  <a:gd name="connsiteX5" fmla="*/ 35610 w 300954"/>
                  <a:gd name="connsiteY5" fmla="*/ 278495 h 446481"/>
                  <a:gd name="connsiteX6" fmla="*/ 282875 w 300954"/>
                  <a:gd name="connsiteY6" fmla="*/ 47123 h 446481"/>
                  <a:gd name="connsiteX7" fmla="*/ 282875 w 300954"/>
                  <a:gd name="connsiteY7" fmla="*/ 47123 h 446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4" h="446481">
                    <a:moveTo>
                      <a:pt x="282875" y="47123"/>
                    </a:moveTo>
                    <a:cubicBezTo>
                      <a:pt x="282875" y="47123"/>
                      <a:pt x="327229" y="108931"/>
                      <a:pt x="276995" y="304761"/>
                    </a:cubicBezTo>
                    <a:cubicBezTo>
                      <a:pt x="265096" y="351172"/>
                      <a:pt x="243562" y="363980"/>
                      <a:pt x="214021" y="351515"/>
                    </a:cubicBezTo>
                    <a:lnTo>
                      <a:pt x="199671" y="446481"/>
                    </a:lnTo>
                    <a:lnTo>
                      <a:pt x="0" y="417523"/>
                    </a:lnTo>
                    <a:lnTo>
                      <a:pt x="35610" y="278495"/>
                    </a:lnTo>
                    <a:cubicBezTo>
                      <a:pt x="35610" y="278477"/>
                      <a:pt x="-91469" y="-137152"/>
                      <a:pt x="282875" y="47123"/>
                    </a:cubicBezTo>
                    <a:lnTo>
                      <a:pt x="282875" y="47123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94AEFDF4-265A-4085-9720-D0BC33148A1A}"/>
                  </a:ext>
                </a:extLst>
              </p:cNvPr>
              <p:cNvSpPr/>
              <p:nvPr/>
            </p:nvSpPr>
            <p:spPr>
              <a:xfrm>
                <a:off x="2510276" y="3750048"/>
                <a:ext cx="80743" cy="111174"/>
              </a:xfrm>
              <a:custGeom>
                <a:avLst/>
                <a:gdLst>
                  <a:gd name="connsiteX0" fmla="*/ 43642 w 80743"/>
                  <a:gd name="connsiteY0" fmla="*/ 23015 h 111174"/>
                  <a:gd name="connsiteX1" fmla="*/ 35978 w 80743"/>
                  <a:gd name="connsiteY1" fmla="*/ 21643 h 111174"/>
                  <a:gd name="connsiteX2" fmla="*/ 18490 w 80743"/>
                  <a:gd name="connsiteY2" fmla="*/ 11167 h 111174"/>
                  <a:gd name="connsiteX3" fmla="*/ 625 w 80743"/>
                  <a:gd name="connsiteY3" fmla="*/ 297 h 111174"/>
                  <a:gd name="connsiteX4" fmla="*/ 1482 w 80743"/>
                  <a:gd name="connsiteY4" fmla="*/ 9058 h 111174"/>
                  <a:gd name="connsiteX5" fmla="*/ 10312 w 80743"/>
                  <a:gd name="connsiteY5" fmla="*/ 37331 h 111174"/>
                  <a:gd name="connsiteX6" fmla="*/ 40624 w 80743"/>
                  <a:gd name="connsiteY6" fmla="*/ 101093 h 111174"/>
                  <a:gd name="connsiteX7" fmla="*/ 80744 w 80743"/>
                  <a:gd name="connsiteY7" fmla="*/ 111174 h 11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43" h="111174">
                    <a:moveTo>
                      <a:pt x="43642" y="23015"/>
                    </a:moveTo>
                    <a:cubicBezTo>
                      <a:pt x="43144" y="22500"/>
                      <a:pt x="37127" y="22174"/>
                      <a:pt x="35978" y="21643"/>
                    </a:cubicBezTo>
                    <a:cubicBezTo>
                      <a:pt x="29874" y="18780"/>
                      <a:pt x="24096" y="14888"/>
                      <a:pt x="18490" y="11167"/>
                    </a:cubicBezTo>
                    <a:cubicBezTo>
                      <a:pt x="16570" y="9899"/>
                      <a:pt x="2614" y="-2017"/>
                      <a:pt x="625" y="297"/>
                    </a:cubicBezTo>
                    <a:cubicBezTo>
                      <a:pt x="-987" y="2183"/>
                      <a:pt x="968" y="7155"/>
                      <a:pt x="1482" y="9058"/>
                    </a:cubicBezTo>
                    <a:cubicBezTo>
                      <a:pt x="4122" y="18574"/>
                      <a:pt x="7414" y="27901"/>
                      <a:pt x="10312" y="37331"/>
                    </a:cubicBezTo>
                    <a:cubicBezTo>
                      <a:pt x="16827" y="58453"/>
                      <a:pt x="20325" y="88011"/>
                      <a:pt x="40624" y="101093"/>
                    </a:cubicBezTo>
                    <a:cubicBezTo>
                      <a:pt x="52043" y="108465"/>
                      <a:pt x="67559" y="109357"/>
                      <a:pt x="80744" y="111174"/>
                    </a:cubicBezTo>
                  </a:path>
                </a:pathLst>
              </a:custGeom>
              <a:solidFill>
                <a:srgbClr val="F3A9AD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A659F2B-CDAF-4EE9-9CD9-772F21FC075A}"/>
                </a:ext>
              </a:extLst>
            </p:cNvPr>
            <p:cNvSpPr/>
            <p:nvPr/>
          </p:nvSpPr>
          <p:spPr>
            <a:xfrm>
              <a:off x="2312218" y="3337762"/>
              <a:ext cx="362171" cy="353406"/>
            </a:xfrm>
            <a:custGeom>
              <a:avLst/>
              <a:gdLst>
                <a:gd name="connsiteX0" fmla="*/ 256119 w 362171"/>
                <a:gd name="connsiteY0" fmla="*/ 265719 h 353406"/>
                <a:gd name="connsiteX1" fmla="*/ 254233 w 362171"/>
                <a:gd name="connsiteY1" fmla="*/ 250838 h 353406"/>
                <a:gd name="connsiteX2" fmla="*/ 199883 w 362171"/>
                <a:gd name="connsiteY2" fmla="*/ 235201 h 353406"/>
                <a:gd name="connsiteX3" fmla="*/ 177663 w 362171"/>
                <a:gd name="connsiteY3" fmla="*/ 286671 h 353406"/>
                <a:gd name="connsiteX4" fmla="*/ 171319 w 362171"/>
                <a:gd name="connsiteY4" fmla="*/ 326018 h 353406"/>
                <a:gd name="connsiteX5" fmla="*/ 112872 w 362171"/>
                <a:gd name="connsiteY5" fmla="*/ 351805 h 353406"/>
                <a:gd name="connsiteX6" fmla="*/ 75307 w 362171"/>
                <a:gd name="connsiteY6" fmla="*/ 350141 h 353406"/>
                <a:gd name="connsiteX7" fmla="*/ 26461 w 362171"/>
                <a:gd name="connsiteY7" fmla="*/ 284562 h 353406"/>
                <a:gd name="connsiteX8" fmla="*/ 26633 w 362171"/>
                <a:gd name="connsiteY8" fmla="*/ 76079 h 353406"/>
                <a:gd name="connsiteX9" fmla="*/ 174371 w 362171"/>
                <a:gd name="connsiteY9" fmla="*/ 33508 h 353406"/>
                <a:gd name="connsiteX10" fmla="*/ 292860 w 362171"/>
                <a:gd name="connsiteY10" fmla="*/ 30456 h 353406"/>
                <a:gd name="connsiteX11" fmla="*/ 340283 w 362171"/>
                <a:gd name="connsiteY11" fmla="*/ 5321 h 353406"/>
                <a:gd name="connsiteX12" fmla="*/ 353605 w 362171"/>
                <a:gd name="connsiteY12" fmla="*/ 1755 h 353406"/>
                <a:gd name="connsiteX13" fmla="*/ 359160 w 362171"/>
                <a:gd name="connsiteY13" fmla="*/ 59311 h 353406"/>
                <a:gd name="connsiteX14" fmla="*/ 336409 w 362171"/>
                <a:gd name="connsiteY14" fmla="*/ 197688 h 353406"/>
                <a:gd name="connsiteX15" fmla="*/ 298827 w 362171"/>
                <a:gd name="connsiteY15" fmla="*/ 228189 h 353406"/>
                <a:gd name="connsiteX16" fmla="*/ 277293 w 362171"/>
                <a:gd name="connsiteY16" fmla="*/ 252261 h 353406"/>
                <a:gd name="connsiteX17" fmla="*/ 260096 w 362171"/>
                <a:gd name="connsiteY17" fmla="*/ 273898 h 35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2171" h="353406">
                  <a:moveTo>
                    <a:pt x="256119" y="265719"/>
                  </a:moveTo>
                  <a:cubicBezTo>
                    <a:pt x="257216" y="262959"/>
                    <a:pt x="254610" y="253718"/>
                    <a:pt x="254233" y="250838"/>
                  </a:cubicBezTo>
                  <a:cubicBezTo>
                    <a:pt x="250135" y="219908"/>
                    <a:pt x="221966" y="215793"/>
                    <a:pt x="199883" y="235201"/>
                  </a:cubicBezTo>
                  <a:cubicBezTo>
                    <a:pt x="184847" y="248420"/>
                    <a:pt x="179206" y="267228"/>
                    <a:pt x="177663" y="286671"/>
                  </a:cubicBezTo>
                  <a:cubicBezTo>
                    <a:pt x="176634" y="299461"/>
                    <a:pt x="178469" y="314634"/>
                    <a:pt x="171319" y="326018"/>
                  </a:cubicBezTo>
                  <a:cubicBezTo>
                    <a:pt x="160038" y="344021"/>
                    <a:pt x="132092" y="348495"/>
                    <a:pt x="112872" y="351805"/>
                  </a:cubicBezTo>
                  <a:cubicBezTo>
                    <a:pt x="100751" y="353879"/>
                    <a:pt x="87035" y="354513"/>
                    <a:pt x="75307" y="350141"/>
                  </a:cubicBezTo>
                  <a:cubicBezTo>
                    <a:pt x="48218" y="340077"/>
                    <a:pt x="36337" y="309216"/>
                    <a:pt x="26461" y="284562"/>
                  </a:cubicBezTo>
                  <a:cubicBezTo>
                    <a:pt x="3178" y="226526"/>
                    <a:pt x="-19179" y="128628"/>
                    <a:pt x="26633" y="76079"/>
                  </a:cubicBezTo>
                  <a:cubicBezTo>
                    <a:pt x="61386" y="36199"/>
                    <a:pt x="125268" y="29958"/>
                    <a:pt x="174371" y="33508"/>
                  </a:cubicBezTo>
                  <a:cubicBezTo>
                    <a:pt x="213873" y="36371"/>
                    <a:pt x="254284" y="43229"/>
                    <a:pt x="292860" y="30456"/>
                  </a:cubicBezTo>
                  <a:cubicBezTo>
                    <a:pt x="310314" y="24678"/>
                    <a:pt x="325162" y="15488"/>
                    <a:pt x="340283" y="5321"/>
                  </a:cubicBezTo>
                  <a:cubicBezTo>
                    <a:pt x="343061" y="3452"/>
                    <a:pt x="350690" y="-3097"/>
                    <a:pt x="353605" y="1755"/>
                  </a:cubicBezTo>
                  <a:cubicBezTo>
                    <a:pt x="361697" y="15214"/>
                    <a:pt x="357720" y="44103"/>
                    <a:pt x="359160" y="59311"/>
                  </a:cubicBezTo>
                  <a:cubicBezTo>
                    <a:pt x="363549" y="105894"/>
                    <a:pt x="367698" y="158340"/>
                    <a:pt x="336409" y="197688"/>
                  </a:cubicBezTo>
                  <a:cubicBezTo>
                    <a:pt x="325882" y="210924"/>
                    <a:pt x="312148" y="218296"/>
                    <a:pt x="298827" y="228189"/>
                  </a:cubicBezTo>
                  <a:cubicBezTo>
                    <a:pt x="289946" y="234773"/>
                    <a:pt x="282162" y="242162"/>
                    <a:pt x="277293" y="252261"/>
                  </a:cubicBezTo>
                  <a:cubicBezTo>
                    <a:pt x="272286" y="262599"/>
                    <a:pt x="274001" y="282333"/>
                    <a:pt x="260096" y="27389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980E1E6-D76E-4AE1-AA34-AB83C3F524C6}"/>
                </a:ext>
              </a:extLst>
            </p:cNvPr>
            <p:cNvSpPr/>
            <p:nvPr/>
          </p:nvSpPr>
          <p:spPr>
            <a:xfrm>
              <a:off x="3164411" y="4412347"/>
              <a:ext cx="250059" cy="150935"/>
            </a:xfrm>
            <a:custGeom>
              <a:avLst/>
              <a:gdLst>
                <a:gd name="connsiteX0" fmla="*/ 19191 w 250059"/>
                <a:gd name="connsiteY0" fmla="*/ 132514 h 150935"/>
                <a:gd name="connsiteX1" fmla="*/ 237481 w 250059"/>
                <a:gd name="connsiteY1" fmla="*/ 140641 h 150935"/>
                <a:gd name="connsiteX2" fmla="*/ 200054 w 250059"/>
                <a:gd name="connsiteY2" fmla="*/ 53322 h 150935"/>
                <a:gd name="connsiteX3" fmla="*/ 171250 w 250059"/>
                <a:gd name="connsiteY3" fmla="*/ 43909 h 150935"/>
                <a:gd name="connsiteX4" fmla="*/ 167564 w 250059"/>
                <a:gd name="connsiteY4" fmla="*/ 45007 h 150935"/>
                <a:gd name="connsiteX5" fmla="*/ 224022 w 250059"/>
                <a:gd name="connsiteY5" fmla="*/ 7236 h 150935"/>
                <a:gd name="connsiteX6" fmla="*/ 114071 w 250059"/>
                <a:gd name="connsiteY6" fmla="*/ 29165 h 150935"/>
                <a:gd name="connsiteX7" fmla="*/ 19088 w 250059"/>
                <a:gd name="connsiteY7" fmla="*/ 37463 h 150935"/>
                <a:gd name="connsiteX8" fmla="*/ 19191 w 250059"/>
                <a:gd name="connsiteY8" fmla="*/ 132514 h 150935"/>
                <a:gd name="connsiteX9" fmla="*/ 19191 w 250059"/>
                <a:gd name="connsiteY9" fmla="*/ 132514 h 15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0059" h="150935">
                  <a:moveTo>
                    <a:pt x="19191" y="132514"/>
                  </a:moveTo>
                  <a:cubicBezTo>
                    <a:pt x="19191" y="132514"/>
                    <a:pt x="194601" y="167850"/>
                    <a:pt x="237481" y="140641"/>
                  </a:cubicBezTo>
                  <a:cubicBezTo>
                    <a:pt x="268959" y="120667"/>
                    <a:pt x="235664" y="77445"/>
                    <a:pt x="200054" y="53322"/>
                  </a:cubicBezTo>
                  <a:cubicBezTo>
                    <a:pt x="187161" y="44595"/>
                    <a:pt x="187246" y="50681"/>
                    <a:pt x="171250" y="43909"/>
                  </a:cubicBezTo>
                  <a:cubicBezTo>
                    <a:pt x="111054" y="18398"/>
                    <a:pt x="167564" y="45007"/>
                    <a:pt x="167564" y="45007"/>
                  </a:cubicBezTo>
                  <a:cubicBezTo>
                    <a:pt x="167564" y="45007"/>
                    <a:pt x="233315" y="26610"/>
                    <a:pt x="224022" y="7236"/>
                  </a:cubicBezTo>
                  <a:cubicBezTo>
                    <a:pt x="214730" y="-12121"/>
                    <a:pt x="199436" y="11557"/>
                    <a:pt x="114071" y="29165"/>
                  </a:cubicBezTo>
                  <a:cubicBezTo>
                    <a:pt x="28707" y="46772"/>
                    <a:pt x="19088" y="37463"/>
                    <a:pt x="19088" y="37463"/>
                  </a:cubicBezTo>
                  <a:cubicBezTo>
                    <a:pt x="19088" y="37463"/>
                    <a:pt x="-23929" y="110706"/>
                    <a:pt x="19191" y="132514"/>
                  </a:cubicBezTo>
                  <a:lnTo>
                    <a:pt x="19191" y="132514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9" name="Graphic 8">
              <a:extLst>
                <a:ext uri="{FF2B5EF4-FFF2-40B4-BE49-F238E27FC236}">
                  <a16:creationId xmlns:a16="http://schemas.microsoft.com/office/drawing/2014/main" id="{B1F945BD-5656-4214-84E5-0486CF9B86C1}"/>
                </a:ext>
              </a:extLst>
            </p:cNvPr>
            <p:cNvGrpSpPr/>
            <p:nvPr/>
          </p:nvGrpSpPr>
          <p:grpSpPr>
            <a:xfrm>
              <a:off x="2245019" y="3767787"/>
              <a:ext cx="627161" cy="1062322"/>
              <a:chOff x="2245019" y="3767787"/>
              <a:chExt cx="627161" cy="1062322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9E0788A9-FF63-4FFB-B68A-968849CEA88D}"/>
                  </a:ext>
                </a:extLst>
              </p:cNvPr>
              <p:cNvSpPr/>
              <p:nvPr/>
            </p:nvSpPr>
            <p:spPr>
              <a:xfrm>
                <a:off x="2245019" y="3767787"/>
                <a:ext cx="442657" cy="1062322"/>
              </a:xfrm>
              <a:custGeom>
                <a:avLst/>
                <a:gdLst>
                  <a:gd name="connsiteX0" fmla="*/ 140741 w 442657"/>
                  <a:gd name="connsiteY0" fmla="*/ 63 h 1062322"/>
                  <a:gd name="connsiteX1" fmla="*/ 14948 w 442657"/>
                  <a:gd name="connsiteY1" fmla="*/ 97412 h 1062322"/>
                  <a:gd name="connsiteX2" fmla="*/ 529 w 442657"/>
                  <a:gd name="connsiteY2" fmla="*/ 235670 h 1062322"/>
                  <a:gd name="connsiteX3" fmla="*/ 291702 w 442657"/>
                  <a:gd name="connsiteY3" fmla="*/ 1062282 h 1062322"/>
                  <a:gd name="connsiteX4" fmla="*/ 439990 w 442657"/>
                  <a:gd name="connsiteY4" fmla="*/ 823109 h 1062322"/>
                  <a:gd name="connsiteX5" fmla="*/ 431040 w 442657"/>
                  <a:gd name="connsiteY5" fmla="*/ 528849 h 1062322"/>
                  <a:gd name="connsiteX6" fmla="*/ 435772 w 442657"/>
                  <a:gd name="connsiteY6" fmla="*/ 161637 h 1062322"/>
                  <a:gd name="connsiteX7" fmla="*/ 140741 w 442657"/>
                  <a:gd name="connsiteY7" fmla="*/ 63 h 1062322"/>
                  <a:gd name="connsiteX8" fmla="*/ 140741 w 442657"/>
                  <a:gd name="connsiteY8" fmla="*/ 63 h 106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657" h="1062322">
                    <a:moveTo>
                      <a:pt x="140741" y="63"/>
                    </a:moveTo>
                    <a:cubicBezTo>
                      <a:pt x="140741" y="63"/>
                      <a:pt x="34150" y="-5869"/>
                      <a:pt x="14948" y="97412"/>
                    </a:cubicBezTo>
                    <a:cubicBezTo>
                      <a:pt x="-4255" y="200694"/>
                      <a:pt x="529" y="235670"/>
                      <a:pt x="529" y="235670"/>
                    </a:cubicBezTo>
                    <a:cubicBezTo>
                      <a:pt x="529" y="235670"/>
                      <a:pt x="173402" y="1069054"/>
                      <a:pt x="291702" y="1062282"/>
                    </a:cubicBezTo>
                    <a:cubicBezTo>
                      <a:pt x="291702" y="1062282"/>
                      <a:pt x="466119" y="1025111"/>
                      <a:pt x="439990" y="823109"/>
                    </a:cubicBezTo>
                    <a:cubicBezTo>
                      <a:pt x="413861" y="621106"/>
                      <a:pt x="431040" y="528849"/>
                      <a:pt x="431040" y="528849"/>
                    </a:cubicBezTo>
                    <a:lnTo>
                      <a:pt x="435772" y="161637"/>
                    </a:lnTo>
                    <a:cubicBezTo>
                      <a:pt x="435755" y="161620"/>
                      <a:pt x="248326" y="-1154"/>
                      <a:pt x="140741" y="63"/>
                    </a:cubicBezTo>
                    <a:lnTo>
                      <a:pt x="140741" y="63"/>
                    </a:lnTo>
                    <a:close/>
                  </a:path>
                </a:pathLst>
              </a:custGeom>
              <a:solidFill>
                <a:srgbClr val="4E4D4B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7A00A659-9EE7-4600-9E1A-C4DF419CA0F3}"/>
                  </a:ext>
                </a:extLst>
              </p:cNvPr>
              <p:cNvSpPr/>
              <p:nvPr/>
            </p:nvSpPr>
            <p:spPr>
              <a:xfrm>
                <a:off x="2593529" y="4130592"/>
                <a:ext cx="278651" cy="684024"/>
              </a:xfrm>
              <a:custGeom>
                <a:avLst/>
                <a:gdLst>
                  <a:gd name="connsiteX0" fmla="*/ 92216 w 278651"/>
                  <a:gd name="connsiteY0" fmla="*/ 104871 h 684024"/>
                  <a:gd name="connsiteX1" fmla="*/ 38090 w 278651"/>
                  <a:gd name="connsiteY1" fmla="*/ 37543 h 684024"/>
                  <a:gd name="connsiteX2" fmla="*/ 22831 w 278651"/>
                  <a:gd name="connsiteY2" fmla="*/ 12991 h 684024"/>
                  <a:gd name="connsiteX3" fmla="*/ 15698 w 278651"/>
                  <a:gd name="connsiteY3" fmla="*/ 698 h 684024"/>
                  <a:gd name="connsiteX4" fmla="*/ 1879 w 278651"/>
                  <a:gd name="connsiteY4" fmla="*/ 154249 h 684024"/>
                  <a:gd name="connsiteX5" fmla="*/ 80849 w 278651"/>
                  <a:gd name="connsiteY5" fmla="*/ 612689 h 684024"/>
                  <a:gd name="connsiteX6" fmla="*/ 278651 w 278651"/>
                  <a:gd name="connsiteY6" fmla="*/ 624605 h 684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651" h="684024">
                    <a:moveTo>
                      <a:pt x="92216" y="104871"/>
                    </a:moveTo>
                    <a:cubicBezTo>
                      <a:pt x="72088" y="84263"/>
                      <a:pt x="53794" y="62626"/>
                      <a:pt x="38090" y="37543"/>
                    </a:cubicBezTo>
                    <a:cubicBezTo>
                      <a:pt x="32980" y="29382"/>
                      <a:pt x="27786" y="21272"/>
                      <a:pt x="22831" y="12991"/>
                    </a:cubicBezTo>
                    <a:cubicBezTo>
                      <a:pt x="20413" y="8928"/>
                      <a:pt x="18544" y="-2988"/>
                      <a:pt x="15698" y="698"/>
                    </a:cubicBezTo>
                    <a:cubicBezTo>
                      <a:pt x="-5836" y="28524"/>
                      <a:pt x="628" y="118518"/>
                      <a:pt x="1879" y="154249"/>
                    </a:cubicBezTo>
                    <a:cubicBezTo>
                      <a:pt x="6817" y="295387"/>
                      <a:pt x="4468" y="494166"/>
                      <a:pt x="80849" y="612689"/>
                    </a:cubicBezTo>
                    <a:cubicBezTo>
                      <a:pt x="129610" y="688367"/>
                      <a:pt x="232840" y="720497"/>
                      <a:pt x="278651" y="624605"/>
                    </a:cubicBezTo>
                  </a:path>
                </a:pathLst>
              </a:custGeom>
              <a:solidFill>
                <a:srgbClr val="4B4849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006EB71-63FC-4FE1-819B-F85B6D2E26E9}"/>
                </a:ext>
              </a:extLst>
            </p:cNvPr>
            <p:cNvSpPr/>
            <p:nvPr/>
          </p:nvSpPr>
          <p:spPr>
            <a:xfrm>
              <a:off x="2571073" y="3908322"/>
              <a:ext cx="648533" cy="646483"/>
            </a:xfrm>
            <a:custGeom>
              <a:avLst/>
              <a:gdLst>
                <a:gd name="connsiteX0" fmla="*/ 109701 w 648533"/>
                <a:gd name="connsiteY0" fmla="*/ 21085 h 646483"/>
                <a:gd name="connsiteX1" fmla="*/ 312852 w 648533"/>
                <a:gd name="connsiteY1" fmla="*/ 443504 h 646483"/>
                <a:gd name="connsiteX2" fmla="*/ 648534 w 648533"/>
                <a:gd name="connsiteY2" fmla="*/ 530481 h 646483"/>
                <a:gd name="connsiteX3" fmla="*/ 641573 w 648533"/>
                <a:gd name="connsiteY3" fmla="*/ 646484 h 646483"/>
                <a:gd name="connsiteX4" fmla="*/ 283431 w 648533"/>
                <a:gd name="connsiteY4" fmla="*/ 617440 h 646483"/>
                <a:gd name="connsiteX5" fmla="*/ 23427 w 648533"/>
                <a:gd name="connsiteY5" fmla="*/ 219676 h 646483"/>
                <a:gd name="connsiteX6" fmla="*/ 109701 w 648533"/>
                <a:gd name="connsiteY6" fmla="*/ 21085 h 646483"/>
                <a:gd name="connsiteX7" fmla="*/ 109701 w 648533"/>
                <a:gd name="connsiteY7" fmla="*/ 21085 h 64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8533" h="646483">
                  <a:moveTo>
                    <a:pt x="109701" y="21085"/>
                  </a:moveTo>
                  <a:cubicBezTo>
                    <a:pt x="109701" y="21085"/>
                    <a:pt x="226578" y="100398"/>
                    <a:pt x="312852" y="443504"/>
                  </a:cubicBezTo>
                  <a:cubicBezTo>
                    <a:pt x="312852" y="443504"/>
                    <a:pt x="635744" y="537939"/>
                    <a:pt x="648534" y="530481"/>
                  </a:cubicBezTo>
                  <a:cubicBezTo>
                    <a:pt x="648534" y="530481"/>
                    <a:pt x="641196" y="596249"/>
                    <a:pt x="641573" y="646484"/>
                  </a:cubicBezTo>
                  <a:cubicBezTo>
                    <a:pt x="641573" y="646484"/>
                    <a:pt x="370630" y="641666"/>
                    <a:pt x="283431" y="617440"/>
                  </a:cubicBezTo>
                  <a:cubicBezTo>
                    <a:pt x="283431" y="617440"/>
                    <a:pt x="68295" y="427919"/>
                    <a:pt x="23427" y="219676"/>
                  </a:cubicBezTo>
                  <a:cubicBezTo>
                    <a:pt x="-21459" y="11433"/>
                    <a:pt x="-6594" y="-33024"/>
                    <a:pt x="109701" y="21085"/>
                  </a:cubicBezTo>
                  <a:lnTo>
                    <a:pt x="109701" y="21085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DD58C4D0-FD1A-4328-9ED0-1806FA684B69}"/>
                </a:ext>
              </a:extLst>
            </p:cNvPr>
            <p:cNvSpPr/>
            <p:nvPr/>
          </p:nvSpPr>
          <p:spPr>
            <a:xfrm>
              <a:off x="1999723" y="5330960"/>
              <a:ext cx="953742" cy="404382"/>
            </a:xfrm>
            <a:custGeom>
              <a:avLst/>
              <a:gdLst>
                <a:gd name="connsiteX0" fmla="*/ 476871 w 953742"/>
                <a:gd name="connsiteY0" fmla="*/ 0 h 404382"/>
                <a:gd name="connsiteX1" fmla="*/ 953742 w 953742"/>
                <a:gd name="connsiteY1" fmla="*/ 202191 h 404382"/>
                <a:gd name="connsiteX2" fmla="*/ 476871 w 953742"/>
                <a:gd name="connsiteY2" fmla="*/ 404382 h 404382"/>
                <a:gd name="connsiteX3" fmla="*/ 0 w 953742"/>
                <a:gd name="connsiteY3" fmla="*/ 202191 h 404382"/>
                <a:gd name="connsiteX4" fmla="*/ 476871 w 953742"/>
                <a:gd name="connsiteY4" fmla="*/ 0 h 404382"/>
                <a:gd name="connsiteX5" fmla="*/ 476871 w 953742"/>
                <a:gd name="connsiteY5" fmla="*/ 0 h 40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742" h="404382">
                  <a:moveTo>
                    <a:pt x="476871" y="0"/>
                  </a:moveTo>
                  <a:cubicBezTo>
                    <a:pt x="740064" y="0"/>
                    <a:pt x="953742" y="90594"/>
                    <a:pt x="953742" y="202191"/>
                  </a:cubicBezTo>
                  <a:cubicBezTo>
                    <a:pt x="953742" y="313788"/>
                    <a:pt x="740064" y="404382"/>
                    <a:pt x="476871" y="404382"/>
                  </a:cubicBezTo>
                  <a:cubicBezTo>
                    <a:pt x="213678" y="404382"/>
                    <a:pt x="0" y="313788"/>
                    <a:pt x="0" y="202191"/>
                  </a:cubicBezTo>
                  <a:cubicBezTo>
                    <a:pt x="0" y="90594"/>
                    <a:pt x="213678" y="0"/>
                    <a:pt x="476871" y="0"/>
                  </a:cubicBezTo>
                  <a:lnTo>
                    <a:pt x="476871" y="0"/>
                  </a:lnTo>
                  <a:close/>
                </a:path>
              </a:pathLst>
            </a:custGeom>
            <a:solidFill>
              <a:srgbClr val="46454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50EC851A-89B2-4A92-8291-43146F771C1A}"/>
                </a:ext>
              </a:extLst>
            </p:cNvPr>
            <p:cNvSpPr/>
            <p:nvPr/>
          </p:nvSpPr>
          <p:spPr>
            <a:xfrm>
              <a:off x="2415849" y="5241806"/>
              <a:ext cx="119740" cy="291342"/>
            </a:xfrm>
            <a:custGeom>
              <a:avLst/>
              <a:gdLst>
                <a:gd name="connsiteX0" fmla="*/ 4029 w 119740"/>
                <a:gd name="connsiteY0" fmla="*/ 13870 h 291342"/>
                <a:gd name="connsiteX1" fmla="*/ 0 w 119740"/>
                <a:gd name="connsiteY1" fmla="*/ 267840 h 291342"/>
                <a:gd name="connsiteX2" fmla="*/ 118198 w 119740"/>
                <a:gd name="connsiteY2" fmla="*/ 266862 h 291342"/>
                <a:gd name="connsiteX3" fmla="*/ 119741 w 119740"/>
                <a:gd name="connsiteY3" fmla="*/ 0 h 291342"/>
                <a:gd name="connsiteX4" fmla="*/ 4029 w 119740"/>
                <a:gd name="connsiteY4" fmla="*/ 13870 h 291342"/>
                <a:gd name="connsiteX5" fmla="*/ 4029 w 119740"/>
                <a:gd name="connsiteY5" fmla="*/ 13870 h 29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740" h="291342">
                  <a:moveTo>
                    <a:pt x="4029" y="13870"/>
                  </a:moveTo>
                  <a:lnTo>
                    <a:pt x="0" y="267840"/>
                  </a:lnTo>
                  <a:cubicBezTo>
                    <a:pt x="0" y="267840"/>
                    <a:pt x="66934" y="321366"/>
                    <a:pt x="118198" y="266862"/>
                  </a:cubicBezTo>
                  <a:lnTo>
                    <a:pt x="119741" y="0"/>
                  </a:lnTo>
                  <a:lnTo>
                    <a:pt x="4029" y="13870"/>
                  </a:lnTo>
                  <a:lnTo>
                    <a:pt x="4029" y="13870"/>
                  </a:lnTo>
                  <a:close/>
                </a:path>
              </a:pathLst>
            </a:custGeom>
            <a:solidFill>
              <a:srgbClr val="2A31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483889D-8A76-4A29-96AB-52597DF5B9FD}"/>
                </a:ext>
              </a:extLst>
            </p:cNvPr>
            <p:cNvSpPr/>
            <p:nvPr/>
          </p:nvSpPr>
          <p:spPr>
            <a:xfrm>
              <a:off x="2395087" y="5152121"/>
              <a:ext cx="163014" cy="135903"/>
            </a:xfrm>
            <a:custGeom>
              <a:avLst/>
              <a:gdLst>
                <a:gd name="connsiteX0" fmla="*/ 86 w 163014"/>
                <a:gd name="connsiteY0" fmla="*/ 0 h 135903"/>
                <a:gd name="connsiteX1" fmla="*/ 0 w 163014"/>
                <a:gd name="connsiteY1" fmla="*/ 109093 h 135903"/>
                <a:gd name="connsiteX2" fmla="*/ 160563 w 163014"/>
                <a:gd name="connsiteY2" fmla="*/ 114563 h 135903"/>
                <a:gd name="connsiteX3" fmla="*/ 163015 w 163014"/>
                <a:gd name="connsiteY3" fmla="*/ 308 h 135903"/>
                <a:gd name="connsiteX4" fmla="*/ 86 w 163014"/>
                <a:gd name="connsiteY4" fmla="*/ 0 h 135903"/>
                <a:gd name="connsiteX5" fmla="*/ 86 w 163014"/>
                <a:gd name="connsiteY5" fmla="*/ 0 h 13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14" h="135903">
                  <a:moveTo>
                    <a:pt x="86" y="0"/>
                  </a:moveTo>
                  <a:lnTo>
                    <a:pt x="0" y="109093"/>
                  </a:lnTo>
                  <a:cubicBezTo>
                    <a:pt x="0" y="109093"/>
                    <a:pt x="61945" y="165586"/>
                    <a:pt x="160563" y="114563"/>
                  </a:cubicBezTo>
                  <a:lnTo>
                    <a:pt x="163015" y="308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24C5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4" name="Graphic 8">
              <a:extLst>
                <a:ext uri="{FF2B5EF4-FFF2-40B4-BE49-F238E27FC236}">
                  <a16:creationId xmlns:a16="http://schemas.microsoft.com/office/drawing/2014/main" id="{E7D79ECA-A96F-402A-A851-2655EAF13984}"/>
                </a:ext>
              </a:extLst>
            </p:cNvPr>
            <p:cNvGrpSpPr/>
            <p:nvPr/>
          </p:nvGrpSpPr>
          <p:grpSpPr>
            <a:xfrm>
              <a:off x="1760874" y="3598526"/>
              <a:ext cx="1188779" cy="1590037"/>
              <a:chOff x="1760874" y="3598526"/>
              <a:chExt cx="1188779" cy="1590037"/>
            </a:xfrm>
          </p:grpSpPr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43E53AD-2099-41AA-9459-DC592FF59C00}"/>
                  </a:ext>
                </a:extLst>
              </p:cNvPr>
              <p:cNvSpPr/>
              <p:nvPr/>
            </p:nvSpPr>
            <p:spPr>
              <a:xfrm>
                <a:off x="1760874" y="3776217"/>
                <a:ext cx="1188779" cy="1412346"/>
              </a:xfrm>
              <a:custGeom>
                <a:avLst/>
                <a:gdLst>
                  <a:gd name="connsiteX0" fmla="*/ 91676 w 1188779"/>
                  <a:gd name="connsiteY0" fmla="*/ 0 h 1412346"/>
                  <a:gd name="connsiteX1" fmla="*/ 589567 w 1188779"/>
                  <a:gd name="connsiteY1" fmla="*/ 273583 h 1412346"/>
                  <a:gd name="connsiteX2" fmla="*/ 682013 w 1188779"/>
                  <a:gd name="connsiteY2" fmla="*/ 764959 h 1412346"/>
                  <a:gd name="connsiteX3" fmla="*/ 860955 w 1188779"/>
                  <a:gd name="connsiteY3" fmla="*/ 1164146 h 1412346"/>
                  <a:gd name="connsiteX4" fmla="*/ 1188751 w 1188779"/>
                  <a:gd name="connsiteY4" fmla="*/ 1107841 h 1412346"/>
                  <a:gd name="connsiteX5" fmla="*/ 816738 w 1188779"/>
                  <a:gd name="connsiteY5" fmla="*/ 1401535 h 1412346"/>
                  <a:gd name="connsiteX6" fmla="*/ 560078 w 1188779"/>
                  <a:gd name="connsiteY6" fmla="*/ 1366371 h 1412346"/>
                  <a:gd name="connsiteX7" fmla="*/ 161662 w 1188779"/>
                  <a:gd name="connsiteY7" fmla="*/ 1122226 h 1412346"/>
                  <a:gd name="connsiteX8" fmla="*/ 45196 w 1188779"/>
                  <a:gd name="connsiteY8" fmla="*/ 24535 h 1412346"/>
                  <a:gd name="connsiteX9" fmla="*/ 91676 w 1188779"/>
                  <a:gd name="connsiteY9" fmla="*/ 0 h 1412346"/>
                  <a:gd name="connsiteX10" fmla="*/ 91676 w 1188779"/>
                  <a:gd name="connsiteY10" fmla="*/ 0 h 141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8779" h="1412346">
                    <a:moveTo>
                      <a:pt x="91676" y="0"/>
                    </a:moveTo>
                    <a:cubicBezTo>
                      <a:pt x="91676" y="0"/>
                      <a:pt x="512226" y="76655"/>
                      <a:pt x="589567" y="273583"/>
                    </a:cubicBezTo>
                    <a:cubicBezTo>
                      <a:pt x="589567" y="273583"/>
                      <a:pt x="565461" y="609111"/>
                      <a:pt x="682013" y="764959"/>
                    </a:cubicBezTo>
                    <a:cubicBezTo>
                      <a:pt x="798565" y="920806"/>
                      <a:pt x="856412" y="1121557"/>
                      <a:pt x="860955" y="1164146"/>
                    </a:cubicBezTo>
                    <a:cubicBezTo>
                      <a:pt x="860955" y="1164146"/>
                      <a:pt x="1076262" y="1139011"/>
                      <a:pt x="1188751" y="1107841"/>
                    </a:cubicBezTo>
                    <a:cubicBezTo>
                      <a:pt x="1188751" y="1107841"/>
                      <a:pt x="1199278" y="1249168"/>
                      <a:pt x="816738" y="1401535"/>
                    </a:cubicBezTo>
                    <a:cubicBezTo>
                      <a:pt x="816738" y="1401535"/>
                      <a:pt x="700358" y="1441997"/>
                      <a:pt x="560078" y="1366371"/>
                    </a:cubicBezTo>
                    <a:cubicBezTo>
                      <a:pt x="419797" y="1290744"/>
                      <a:pt x="202416" y="1170815"/>
                      <a:pt x="161662" y="1122226"/>
                    </a:cubicBezTo>
                    <a:cubicBezTo>
                      <a:pt x="120926" y="1073637"/>
                      <a:pt x="-91261" y="216627"/>
                      <a:pt x="45196" y="24535"/>
                    </a:cubicBezTo>
                    <a:lnTo>
                      <a:pt x="91676" y="0"/>
                    </a:lnTo>
                    <a:lnTo>
                      <a:pt x="91676" y="0"/>
                    </a:lnTo>
                    <a:close/>
                  </a:path>
                </a:pathLst>
              </a:custGeom>
              <a:solidFill>
                <a:srgbClr val="62615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220CE41-08D0-4F08-9B5C-85CD5EA4AA1C}"/>
                  </a:ext>
                </a:extLst>
              </p:cNvPr>
              <p:cNvSpPr/>
              <p:nvPr/>
            </p:nvSpPr>
            <p:spPr>
              <a:xfrm>
                <a:off x="1798783" y="3598526"/>
                <a:ext cx="1091626" cy="1494023"/>
              </a:xfrm>
              <a:custGeom>
                <a:avLst/>
                <a:gdLst>
                  <a:gd name="connsiteX0" fmla="*/ 0 w 1091626"/>
                  <a:gd name="connsiteY0" fmla="*/ 201265 h 1494023"/>
                  <a:gd name="connsiteX1" fmla="*/ 483180 w 1091626"/>
                  <a:gd name="connsiteY1" fmla="*/ 443267 h 1494023"/>
                  <a:gd name="connsiteX2" fmla="*/ 492885 w 1091626"/>
                  <a:gd name="connsiteY2" fmla="*/ 637708 h 1494023"/>
                  <a:gd name="connsiteX3" fmla="*/ 558138 w 1091626"/>
                  <a:gd name="connsiteY3" fmla="*/ 1035610 h 1494023"/>
                  <a:gd name="connsiteX4" fmla="*/ 635582 w 1091626"/>
                  <a:gd name="connsiteY4" fmla="*/ 1215889 h 1494023"/>
                  <a:gd name="connsiteX5" fmla="*/ 859702 w 1091626"/>
                  <a:gd name="connsiteY5" fmla="*/ 1485820 h 1494023"/>
                  <a:gd name="connsiteX6" fmla="*/ 1030757 w 1091626"/>
                  <a:gd name="connsiteY6" fmla="*/ 1363113 h 1494023"/>
                  <a:gd name="connsiteX7" fmla="*/ 889860 w 1091626"/>
                  <a:gd name="connsiteY7" fmla="*/ 909902 h 1494023"/>
                  <a:gd name="connsiteX8" fmla="*/ 211569 w 1091626"/>
                  <a:gd name="connsiteY8" fmla="*/ 0 h 149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626" h="1494023">
                    <a:moveTo>
                      <a:pt x="0" y="201265"/>
                    </a:moveTo>
                    <a:cubicBezTo>
                      <a:pt x="200802" y="252426"/>
                      <a:pt x="339608" y="270703"/>
                      <a:pt x="483180" y="443267"/>
                    </a:cubicBezTo>
                    <a:cubicBezTo>
                      <a:pt x="510990" y="476700"/>
                      <a:pt x="492490" y="599424"/>
                      <a:pt x="492885" y="637708"/>
                    </a:cubicBezTo>
                    <a:cubicBezTo>
                      <a:pt x="494239" y="768233"/>
                      <a:pt x="508606" y="913143"/>
                      <a:pt x="558138" y="1035610"/>
                    </a:cubicBezTo>
                    <a:cubicBezTo>
                      <a:pt x="582793" y="1096543"/>
                      <a:pt x="614254" y="1153361"/>
                      <a:pt x="635582" y="1215889"/>
                    </a:cubicBezTo>
                    <a:cubicBezTo>
                      <a:pt x="672718" y="1324777"/>
                      <a:pt x="691064" y="1538455"/>
                      <a:pt x="859702" y="1485820"/>
                    </a:cubicBezTo>
                    <a:cubicBezTo>
                      <a:pt x="927784" y="1464577"/>
                      <a:pt x="985100" y="1416623"/>
                      <a:pt x="1030757" y="1363113"/>
                    </a:cubicBezTo>
                    <a:cubicBezTo>
                      <a:pt x="1197081" y="1168192"/>
                      <a:pt x="979442" y="1080358"/>
                      <a:pt x="889860" y="909902"/>
                    </a:cubicBezTo>
                    <a:cubicBezTo>
                      <a:pt x="735332" y="615900"/>
                      <a:pt x="469619" y="240990"/>
                      <a:pt x="211569" y="0"/>
                    </a:cubicBezTo>
                  </a:path>
                </a:pathLst>
              </a:custGeom>
              <a:solidFill>
                <a:srgbClr val="444342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9F6FDDD-3A01-4DA4-AF22-F68A60D5B6EF}"/>
                </a:ext>
              </a:extLst>
            </p:cNvPr>
            <p:cNvSpPr/>
            <p:nvPr/>
          </p:nvSpPr>
          <p:spPr>
            <a:xfrm>
              <a:off x="5920801" y="2958201"/>
              <a:ext cx="719924" cy="996849"/>
            </a:xfrm>
            <a:custGeom>
              <a:avLst/>
              <a:gdLst>
                <a:gd name="connsiteX0" fmla="*/ 707626 w 719924"/>
                <a:gd name="connsiteY0" fmla="*/ 973727 h 996849"/>
                <a:gd name="connsiteX1" fmla="*/ 695659 w 719924"/>
                <a:gd name="connsiteY1" fmla="*/ 993770 h 996849"/>
                <a:gd name="connsiteX2" fmla="*/ 672307 w 719924"/>
                <a:gd name="connsiteY2" fmla="*/ 993770 h 996849"/>
                <a:gd name="connsiteX3" fmla="*/ 11968 w 719924"/>
                <a:gd name="connsiteY3" fmla="*/ 619031 h 996849"/>
                <a:gd name="connsiteX4" fmla="*/ 1 w 719924"/>
                <a:gd name="connsiteY4" fmla="*/ 598320 h 996849"/>
                <a:gd name="connsiteX5" fmla="*/ 3550 w 719924"/>
                <a:gd name="connsiteY5" fmla="*/ 23500 h 996849"/>
                <a:gd name="connsiteX6" fmla="*/ 15466 w 719924"/>
                <a:gd name="connsiteY6" fmla="*/ 3114 h 996849"/>
                <a:gd name="connsiteX7" fmla="*/ 39074 w 719924"/>
                <a:gd name="connsiteY7" fmla="*/ 3200 h 996849"/>
                <a:gd name="connsiteX8" fmla="*/ 708141 w 719924"/>
                <a:gd name="connsiteY8" fmla="*/ 391517 h 996849"/>
                <a:gd name="connsiteX9" fmla="*/ 719919 w 719924"/>
                <a:gd name="connsiteY9" fmla="*/ 412485 h 996849"/>
                <a:gd name="connsiteX10" fmla="*/ 707626 w 719924"/>
                <a:gd name="connsiteY10" fmla="*/ 973727 h 996849"/>
                <a:gd name="connsiteX11" fmla="*/ 707626 w 719924"/>
                <a:gd name="connsiteY11" fmla="*/ 973727 h 99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24" h="996849">
                  <a:moveTo>
                    <a:pt x="707626" y="973727"/>
                  </a:moveTo>
                  <a:cubicBezTo>
                    <a:pt x="707438" y="982059"/>
                    <a:pt x="702894" y="989672"/>
                    <a:pt x="695659" y="993770"/>
                  </a:cubicBezTo>
                  <a:cubicBezTo>
                    <a:pt x="688424" y="997867"/>
                    <a:pt x="679543" y="997884"/>
                    <a:pt x="672307" y="993770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27" y="614796"/>
                    <a:pt x="-68" y="606875"/>
                    <a:pt x="1" y="598320"/>
                  </a:cubicBezTo>
                  <a:cubicBezTo>
                    <a:pt x="481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88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19" y="412485"/>
                  </a:cubicBezTo>
                  <a:lnTo>
                    <a:pt x="707626" y="973727"/>
                  </a:lnTo>
                  <a:lnTo>
                    <a:pt x="707626" y="973727"/>
                  </a:lnTo>
                  <a:close/>
                </a:path>
              </a:pathLst>
            </a:custGeom>
            <a:solidFill>
              <a:srgbClr val="D1206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D86DBCB-EC87-4EBE-BAE9-64075778E8ED}"/>
                </a:ext>
              </a:extLst>
            </p:cNvPr>
            <p:cNvSpPr/>
            <p:nvPr/>
          </p:nvSpPr>
          <p:spPr>
            <a:xfrm>
              <a:off x="5902575" y="2947674"/>
              <a:ext cx="719909" cy="996855"/>
            </a:xfrm>
            <a:custGeom>
              <a:avLst/>
              <a:gdLst>
                <a:gd name="connsiteX0" fmla="*/ 707627 w 719909"/>
                <a:gd name="connsiteY0" fmla="*/ 973727 h 996855"/>
                <a:gd name="connsiteX1" fmla="*/ 695659 w 719909"/>
                <a:gd name="connsiteY1" fmla="*/ 993769 h 996855"/>
                <a:gd name="connsiteX2" fmla="*/ 672308 w 719909"/>
                <a:gd name="connsiteY2" fmla="*/ 993769 h 996855"/>
                <a:gd name="connsiteX3" fmla="*/ 11968 w 719909"/>
                <a:gd name="connsiteY3" fmla="*/ 619031 h 996855"/>
                <a:gd name="connsiteX4" fmla="*/ 1 w 719909"/>
                <a:gd name="connsiteY4" fmla="*/ 598320 h 996855"/>
                <a:gd name="connsiteX5" fmla="*/ 3550 w 719909"/>
                <a:gd name="connsiteY5" fmla="*/ 23500 h 996855"/>
                <a:gd name="connsiteX6" fmla="*/ 15466 w 719909"/>
                <a:gd name="connsiteY6" fmla="*/ 3114 h 996855"/>
                <a:gd name="connsiteX7" fmla="*/ 39074 w 719909"/>
                <a:gd name="connsiteY7" fmla="*/ 3200 h 996855"/>
                <a:gd name="connsiteX8" fmla="*/ 708141 w 719909"/>
                <a:gd name="connsiteY8" fmla="*/ 391517 h 996855"/>
                <a:gd name="connsiteX9" fmla="*/ 719902 w 719909"/>
                <a:gd name="connsiteY9" fmla="*/ 412485 h 996855"/>
                <a:gd name="connsiteX10" fmla="*/ 707627 w 719909"/>
                <a:gd name="connsiteY10" fmla="*/ 973727 h 996855"/>
                <a:gd name="connsiteX11" fmla="*/ 707627 w 719909"/>
                <a:gd name="connsiteY11" fmla="*/ 973727 h 9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09" h="996855">
                  <a:moveTo>
                    <a:pt x="707627" y="973727"/>
                  </a:moveTo>
                  <a:cubicBezTo>
                    <a:pt x="707455" y="982060"/>
                    <a:pt x="702895" y="989672"/>
                    <a:pt x="695659" y="993769"/>
                  </a:cubicBezTo>
                  <a:cubicBezTo>
                    <a:pt x="688424" y="997884"/>
                    <a:pt x="679543" y="997884"/>
                    <a:pt x="672308" y="993769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10" y="614796"/>
                    <a:pt x="-67" y="606875"/>
                    <a:pt x="1" y="598320"/>
                  </a:cubicBezTo>
                  <a:cubicBezTo>
                    <a:pt x="464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70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02" y="412485"/>
                  </a:cubicBezTo>
                  <a:cubicBezTo>
                    <a:pt x="718257" y="488369"/>
                    <a:pt x="710301" y="852220"/>
                    <a:pt x="707627" y="973727"/>
                  </a:cubicBezTo>
                  <a:lnTo>
                    <a:pt x="707627" y="973727"/>
                  </a:lnTo>
                  <a:close/>
                </a:path>
              </a:pathLst>
            </a:custGeom>
            <a:solidFill>
              <a:srgbClr val="E2447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B5CFA2E9-FA13-4DD0-94CC-7732285E19C6}"/>
                </a:ext>
              </a:extLst>
            </p:cNvPr>
            <p:cNvSpPr/>
            <p:nvPr/>
          </p:nvSpPr>
          <p:spPr>
            <a:xfrm>
              <a:off x="5943090" y="3006758"/>
              <a:ext cx="637096" cy="879092"/>
            </a:xfrm>
            <a:custGeom>
              <a:avLst/>
              <a:gdLst>
                <a:gd name="connsiteX0" fmla="*/ 627284 w 637096"/>
                <a:gd name="connsiteY0" fmla="*/ 855921 h 879092"/>
                <a:gd name="connsiteX1" fmla="*/ 615334 w 637096"/>
                <a:gd name="connsiteY1" fmla="*/ 875998 h 879092"/>
                <a:gd name="connsiteX2" fmla="*/ 591966 w 637096"/>
                <a:gd name="connsiteY2" fmla="*/ 876015 h 879092"/>
                <a:gd name="connsiteX3" fmla="*/ 11985 w 637096"/>
                <a:gd name="connsiteY3" fmla="*/ 546866 h 879092"/>
                <a:gd name="connsiteX4" fmla="*/ 0 w 637096"/>
                <a:gd name="connsiteY4" fmla="*/ 526189 h 879092"/>
                <a:gd name="connsiteX5" fmla="*/ 2160 w 637096"/>
                <a:gd name="connsiteY5" fmla="*/ 23549 h 879092"/>
                <a:gd name="connsiteX6" fmla="*/ 14059 w 637096"/>
                <a:gd name="connsiteY6" fmla="*/ 3129 h 879092"/>
                <a:gd name="connsiteX7" fmla="*/ 37685 w 637096"/>
                <a:gd name="connsiteY7" fmla="*/ 3198 h 879092"/>
                <a:gd name="connsiteX8" fmla="*/ 625313 w 637096"/>
                <a:gd name="connsiteY8" fmla="*/ 344246 h 879092"/>
                <a:gd name="connsiteX9" fmla="*/ 637091 w 637096"/>
                <a:gd name="connsiteY9" fmla="*/ 365180 h 879092"/>
                <a:gd name="connsiteX10" fmla="*/ 627284 w 637096"/>
                <a:gd name="connsiteY10" fmla="*/ 855921 h 879092"/>
                <a:gd name="connsiteX11" fmla="*/ 627284 w 637096"/>
                <a:gd name="connsiteY11" fmla="*/ 855921 h 87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7096" h="879092">
                  <a:moveTo>
                    <a:pt x="627284" y="855921"/>
                  </a:moveTo>
                  <a:cubicBezTo>
                    <a:pt x="627113" y="864254"/>
                    <a:pt x="622586" y="871883"/>
                    <a:pt x="615334" y="875998"/>
                  </a:cubicBezTo>
                  <a:cubicBezTo>
                    <a:pt x="608082" y="880113"/>
                    <a:pt x="599218" y="880130"/>
                    <a:pt x="591966" y="876015"/>
                  </a:cubicBezTo>
                  <a:cubicBezTo>
                    <a:pt x="473288" y="808670"/>
                    <a:pt x="85365" y="588511"/>
                    <a:pt x="11985" y="546866"/>
                  </a:cubicBezTo>
                  <a:cubicBezTo>
                    <a:pt x="4543" y="542648"/>
                    <a:pt x="-34" y="534744"/>
                    <a:pt x="0" y="526189"/>
                  </a:cubicBezTo>
                  <a:cubicBezTo>
                    <a:pt x="309" y="455928"/>
                    <a:pt x="1680" y="137666"/>
                    <a:pt x="2160" y="23549"/>
                  </a:cubicBezTo>
                  <a:cubicBezTo>
                    <a:pt x="2195" y="15113"/>
                    <a:pt x="6738" y="7330"/>
                    <a:pt x="14059" y="3129"/>
                  </a:cubicBezTo>
                  <a:cubicBezTo>
                    <a:pt x="21380" y="-1071"/>
                    <a:pt x="30381" y="-1037"/>
                    <a:pt x="37685" y="3198"/>
                  </a:cubicBezTo>
                  <a:cubicBezTo>
                    <a:pt x="158454" y="73304"/>
                    <a:pt x="551384" y="301349"/>
                    <a:pt x="625313" y="344246"/>
                  </a:cubicBezTo>
                  <a:cubicBezTo>
                    <a:pt x="632754" y="348566"/>
                    <a:pt x="637263" y="356573"/>
                    <a:pt x="637091" y="365180"/>
                  </a:cubicBezTo>
                  <a:cubicBezTo>
                    <a:pt x="635720" y="434669"/>
                    <a:pt x="629513" y="744890"/>
                    <a:pt x="627284" y="855921"/>
                  </a:cubicBezTo>
                  <a:lnTo>
                    <a:pt x="627284" y="855921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9E03EA7-5780-4BBE-8F77-301037308E3D}"/>
                </a:ext>
              </a:extLst>
            </p:cNvPr>
            <p:cNvSpPr/>
            <p:nvPr/>
          </p:nvSpPr>
          <p:spPr>
            <a:xfrm>
              <a:off x="6075947" y="3217798"/>
              <a:ext cx="341875" cy="456575"/>
            </a:xfrm>
            <a:custGeom>
              <a:avLst/>
              <a:gdLst>
                <a:gd name="connsiteX0" fmla="*/ 337534 w 341875"/>
                <a:gd name="connsiteY0" fmla="*/ 433364 h 456575"/>
                <a:gd name="connsiteX1" fmla="*/ 325601 w 341875"/>
                <a:gd name="connsiteY1" fmla="*/ 453475 h 456575"/>
                <a:gd name="connsiteX2" fmla="*/ 302215 w 341875"/>
                <a:gd name="connsiteY2" fmla="*/ 453492 h 456575"/>
                <a:gd name="connsiteX3" fmla="*/ 11984 w 341875"/>
                <a:gd name="connsiteY3" fmla="*/ 288780 h 456575"/>
                <a:gd name="connsiteX4" fmla="*/ 0 w 341875"/>
                <a:gd name="connsiteY4" fmla="*/ 268154 h 456575"/>
                <a:gd name="connsiteX5" fmla="*/ 600 w 341875"/>
                <a:gd name="connsiteY5" fmla="*/ 23598 h 456575"/>
                <a:gd name="connsiteX6" fmla="*/ 12482 w 341875"/>
                <a:gd name="connsiteY6" fmla="*/ 3144 h 456575"/>
                <a:gd name="connsiteX7" fmla="*/ 36125 w 341875"/>
                <a:gd name="connsiteY7" fmla="*/ 3195 h 456575"/>
                <a:gd name="connsiteX8" fmla="*/ 330093 w 341875"/>
                <a:gd name="connsiteY8" fmla="*/ 173805 h 456575"/>
                <a:gd name="connsiteX9" fmla="*/ 341871 w 341875"/>
                <a:gd name="connsiteY9" fmla="*/ 194688 h 456575"/>
                <a:gd name="connsiteX10" fmla="*/ 337534 w 341875"/>
                <a:gd name="connsiteY10" fmla="*/ 433364 h 456575"/>
                <a:gd name="connsiteX11" fmla="*/ 337534 w 341875"/>
                <a:gd name="connsiteY11" fmla="*/ 433364 h 45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875" h="456575">
                  <a:moveTo>
                    <a:pt x="337534" y="433364"/>
                  </a:moveTo>
                  <a:cubicBezTo>
                    <a:pt x="337379" y="441696"/>
                    <a:pt x="332853" y="449343"/>
                    <a:pt x="325601" y="453475"/>
                  </a:cubicBezTo>
                  <a:cubicBezTo>
                    <a:pt x="318348" y="457607"/>
                    <a:pt x="309467" y="457607"/>
                    <a:pt x="302215" y="453492"/>
                  </a:cubicBezTo>
                  <a:cubicBezTo>
                    <a:pt x="228440" y="411624"/>
                    <a:pt x="58584" y="315217"/>
                    <a:pt x="11984" y="288780"/>
                  </a:cubicBezTo>
                  <a:cubicBezTo>
                    <a:pt x="4560" y="284562"/>
                    <a:pt x="-17" y="276693"/>
                    <a:pt x="0" y="268154"/>
                  </a:cubicBezTo>
                  <a:cubicBezTo>
                    <a:pt x="103" y="225035"/>
                    <a:pt x="429" y="91698"/>
                    <a:pt x="600" y="23598"/>
                  </a:cubicBezTo>
                  <a:cubicBezTo>
                    <a:pt x="617" y="15145"/>
                    <a:pt x="5144" y="7345"/>
                    <a:pt x="12482" y="3144"/>
                  </a:cubicBezTo>
                  <a:cubicBezTo>
                    <a:pt x="19820" y="-1074"/>
                    <a:pt x="28821" y="-1039"/>
                    <a:pt x="36125" y="3195"/>
                  </a:cubicBezTo>
                  <a:cubicBezTo>
                    <a:pt x="111168" y="46744"/>
                    <a:pt x="283150" y="146562"/>
                    <a:pt x="330093" y="173805"/>
                  </a:cubicBezTo>
                  <a:cubicBezTo>
                    <a:pt x="337517" y="178109"/>
                    <a:pt x="342026" y="186116"/>
                    <a:pt x="341871" y="194688"/>
                  </a:cubicBezTo>
                  <a:cubicBezTo>
                    <a:pt x="341083" y="237311"/>
                    <a:pt x="338734" y="367132"/>
                    <a:pt x="337534" y="433364"/>
                  </a:cubicBezTo>
                  <a:lnTo>
                    <a:pt x="337534" y="433364"/>
                  </a:lnTo>
                  <a:close/>
                </a:path>
              </a:pathLst>
            </a:custGeom>
            <a:solidFill>
              <a:srgbClr val="3E3C3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DC6465AA-19B3-46CF-BCB8-7F0A2C7646F2}"/>
                </a:ext>
              </a:extLst>
            </p:cNvPr>
            <p:cNvSpPr/>
            <p:nvPr/>
          </p:nvSpPr>
          <p:spPr>
            <a:xfrm>
              <a:off x="6114621" y="3267795"/>
              <a:ext cx="139783" cy="86149"/>
            </a:xfrm>
            <a:custGeom>
              <a:avLst/>
              <a:gdLst>
                <a:gd name="connsiteX0" fmla="*/ 137577 w 139783"/>
                <a:gd name="connsiteY0" fmla="*/ 74653 h 86149"/>
                <a:gd name="connsiteX1" fmla="*/ 138554 w 139783"/>
                <a:gd name="connsiteY1" fmla="*/ 83397 h 86149"/>
                <a:gd name="connsiteX2" fmla="*/ 129947 w 139783"/>
                <a:gd name="connsiteY2" fmla="*/ 85300 h 86149"/>
                <a:gd name="connsiteX3" fmla="*/ 3708 w 139783"/>
                <a:gd name="connsiteY3" fmla="*/ 13651 h 86149"/>
                <a:gd name="connsiteX4" fmla="*/ 2354 w 139783"/>
                <a:gd name="connsiteY4" fmla="*/ 12657 h 86149"/>
                <a:gd name="connsiteX5" fmla="*/ 2354 w 139783"/>
                <a:gd name="connsiteY5" fmla="*/ 12657 h 86149"/>
                <a:gd name="connsiteX6" fmla="*/ 1428 w 139783"/>
                <a:gd name="connsiteY6" fmla="*/ 2970 h 86149"/>
                <a:gd name="connsiteX7" fmla="*/ 10961 w 139783"/>
                <a:gd name="connsiteY7" fmla="*/ 998 h 86149"/>
                <a:gd name="connsiteX8" fmla="*/ 136342 w 139783"/>
                <a:gd name="connsiteY8" fmla="*/ 73762 h 86149"/>
                <a:gd name="connsiteX9" fmla="*/ 137559 w 139783"/>
                <a:gd name="connsiteY9" fmla="*/ 74636 h 86149"/>
                <a:gd name="connsiteX10" fmla="*/ 137577 w 139783"/>
                <a:gd name="connsiteY10" fmla="*/ 74653 h 86149"/>
                <a:gd name="connsiteX11" fmla="*/ 137577 w 139783"/>
                <a:gd name="connsiteY11" fmla="*/ 74653 h 8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9">
                  <a:moveTo>
                    <a:pt x="137577" y="74653"/>
                  </a:moveTo>
                  <a:cubicBezTo>
                    <a:pt x="140097" y="76882"/>
                    <a:pt x="140508" y="80671"/>
                    <a:pt x="138554" y="83397"/>
                  </a:cubicBezTo>
                  <a:cubicBezTo>
                    <a:pt x="136599" y="86140"/>
                    <a:pt x="132879" y="86946"/>
                    <a:pt x="129947" y="85300"/>
                  </a:cubicBezTo>
                  <a:cubicBezTo>
                    <a:pt x="79695" y="56788"/>
                    <a:pt x="11492" y="18075"/>
                    <a:pt x="3708" y="13651"/>
                  </a:cubicBezTo>
                  <a:cubicBezTo>
                    <a:pt x="3228" y="13377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36"/>
                    <a:pt x="137577" y="74636"/>
                    <a:pt x="137577" y="74653"/>
                  </a:cubicBezTo>
                  <a:lnTo>
                    <a:pt x="137577" y="74653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A829D9A-21A9-416A-B0FD-E37317D31720}"/>
                </a:ext>
              </a:extLst>
            </p:cNvPr>
            <p:cNvSpPr/>
            <p:nvPr/>
          </p:nvSpPr>
          <p:spPr>
            <a:xfrm>
              <a:off x="6114621" y="3301939"/>
              <a:ext cx="139783" cy="86150"/>
            </a:xfrm>
            <a:custGeom>
              <a:avLst/>
              <a:gdLst>
                <a:gd name="connsiteX0" fmla="*/ 137577 w 139783"/>
                <a:gd name="connsiteY0" fmla="*/ 74646 h 86150"/>
                <a:gd name="connsiteX1" fmla="*/ 138554 w 139783"/>
                <a:gd name="connsiteY1" fmla="*/ 83407 h 86150"/>
                <a:gd name="connsiteX2" fmla="*/ 129947 w 139783"/>
                <a:gd name="connsiteY2" fmla="*/ 85293 h 86150"/>
                <a:gd name="connsiteX3" fmla="*/ 3708 w 139783"/>
                <a:gd name="connsiteY3" fmla="*/ 13644 h 86150"/>
                <a:gd name="connsiteX4" fmla="*/ 2354 w 139783"/>
                <a:gd name="connsiteY4" fmla="*/ 12649 h 86150"/>
                <a:gd name="connsiteX5" fmla="*/ 2354 w 139783"/>
                <a:gd name="connsiteY5" fmla="*/ 12649 h 86150"/>
                <a:gd name="connsiteX6" fmla="*/ 1428 w 139783"/>
                <a:gd name="connsiteY6" fmla="*/ 2962 h 86150"/>
                <a:gd name="connsiteX7" fmla="*/ 10961 w 139783"/>
                <a:gd name="connsiteY7" fmla="*/ 991 h 86150"/>
                <a:gd name="connsiteX8" fmla="*/ 136342 w 139783"/>
                <a:gd name="connsiteY8" fmla="*/ 73754 h 86150"/>
                <a:gd name="connsiteX9" fmla="*/ 137559 w 139783"/>
                <a:gd name="connsiteY9" fmla="*/ 74628 h 86150"/>
                <a:gd name="connsiteX10" fmla="*/ 137577 w 139783"/>
                <a:gd name="connsiteY10" fmla="*/ 74646 h 86150"/>
                <a:gd name="connsiteX11" fmla="*/ 137577 w 139783"/>
                <a:gd name="connsiteY11" fmla="*/ 74646 h 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50">
                  <a:moveTo>
                    <a:pt x="137577" y="74646"/>
                  </a:moveTo>
                  <a:cubicBezTo>
                    <a:pt x="140097" y="76875"/>
                    <a:pt x="140508" y="80664"/>
                    <a:pt x="138554" y="83407"/>
                  </a:cubicBezTo>
                  <a:cubicBezTo>
                    <a:pt x="136599" y="86133"/>
                    <a:pt x="132879" y="86956"/>
                    <a:pt x="129947" y="85293"/>
                  </a:cubicBezTo>
                  <a:cubicBezTo>
                    <a:pt x="79695" y="56780"/>
                    <a:pt x="11492" y="18067"/>
                    <a:pt x="3708" y="13644"/>
                  </a:cubicBezTo>
                  <a:cubicBezTo>
                    <a:pt x="3228" y="13369"/>
                    <a:pt x="2765" y="13027"/>
                    <a:pt x="2354" y="12649"/>
                  </a:cubicBezTo>
                  <a:lnTo>
                    <a:pt x="2354" y="12649"/>
                  </a:lnTo>
                  <a:cubicBezTo>
                    <a:pt x="-389" y="10129"/>
                    <a:pt x="-784" y="5946"/>
                    <a:pt x="1428" y="2962"/>
                  </a:cubicBezTo>
                  <a:cubicBezTo>
                    <a:pt x="3640" y="-38"/>
                    <a:pt x="7737" y="-878"/>
                    <a:pt x="10961" y="991"/>
                  </a:cubicBezTo>
                  <a:cubicBezTo>
                    <a:pt x="61813" y="30497"/>
                    <a:pt x="129038" y="69519"/>
                    <a:pt x="136342" y="73754"/>
                  </a:cubicBezTo>
                  <a:cubicBezTo>
                    <a:pt x="136771" y="74011"/>
                    <a:pt x="137182" y="74303"/>
                    <a:pt x="137559" y="74628"/>
                  </a:cubicBezTo>
                  <a:cubicBezTo>
                    <a:pt x="137577" y="74628"/>
                    <a:pt x="137577" y="74646"/>
                    <a:pt x="137577" y="74646"/>
                  </a:cubicBezTo>
                  <a:lnTo>
                    <a:pt x="137577" y="7464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8A5FD9A-4FCA-4DF8-953C-6B1B426D248A}"/>
                </a:ext>
              </a:extLst>
            </p:cNvPr>
            <p:cNvSpPr/>
            <p:nvPr/>
          </p:nvSpPr>
          <p:spPr>
            <a:xfrm>
              <a:off x="6114621" y="3331061"/>
              <a:ext cx="139783" cy="86144"/>
            </a:xfrm>
            <a:custGeom>
              <a:avLst/>
              <a:gdLst>
                <a:gd name="connsiteX0" fmla="*/ 137577 w 139783"/>
                <a:gd name="connsiteY0" fmla="*/ 74636 h 86144"/>
                <a:gd name="connsiteX1" fmla="*/ 138554 w 139783"/>
                <a:gd name="connsiteY1" fmla="*/ 83397 h 86144"/>
                <a:gd name="connsiteX2" fmla="*/ 129947 w 139783"/>
                <a:gd name="connsiteY2" fmla="*/ 85283 h 86144"/>
                <a:gd name="connsiteX3" fmla="*/ 3708 w 139783"/>
                <a:gd name="connsiteY3" fmla="*/ 13634 h 86144"/>
                <a:gd name="connsiteX4" fmla="*/ 2354 w 139783"/>
                <a:gd name="connsiteY4" fmla="*/ 12657 h 86144"/>
                <a:gd name="connsiteX5" fmla="*/ 2354 w 139783"/>
                <a:gd name="connsiteY5" fmla="*/ 12657 h 86144"/>
                <a:gd name="connsiteX6" fmla="*/ 1428 w 139783"/>
                <a:gd name="connsiteY6" fmla="*/ 2970 h 86144"/>
                <a:gd name="connsiteX7" fmla="*/ 10961 w 139783"/>
                <a:gd name="connsiteY7" fmla="*/ 998 h 86144"/>
                <a:gd name="connsiteX8" fmla="*/ 136342 w 139783"/>
                <a:gd name="connsiteY8" fmla="*/ 73762 h 86144"/>
                <a:gd name="connsiteX9" fmla="*/ 137559 w 139783"/>
                <a:gd name="connsiteY9" fmla="*/ 74636 h 86144"/>
                <a:gd name="connsiteX10" fmla="*/ 137577 w 139783"/>
                <a:gd name="connsiteY10" fmla="*/ 74636 h 86144"/>
                <a:gd name="connsiteX11" fmla="*/ 137577 w 139783"/>
                <a:gd name="connsiteY11" fmla="*/ 74636 h 8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4">
                  <a:moveTo>
                    <a:pt x="137577" y="74636"/>
                  </a:moveTo>
                  <a:cubicBezTo>
                    <a:pt x="140097" y="76882"/>
                    <a:pt x="140508" y="80654"/>
                    <a:pt x="138554" y="83397"/>
                  </a:cubicBezTo>
                  <a:cubicBezTo>
                    <a:pt x="136599" y="86140"/>
                    <a:pt x="132879" y="86946"/>
                    <a:pt x="129947" y="85283"/>
                  </a:cubicBezTo>
                  <a:cubicBezTo>
                    <a:pt x="79695" y="56771"/>
                    <a:pt x="11492" y="18057"/>
                    <a:pt x="3708" y="13634"/>
                  </a:cubicBezTo>
                  <a:cubicBezTo>
                    <a:pt x="3228" y="13360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19"/>
                    <a:pt x="137577" y="74636"/>
                    <a:pt x="137577" y="74636"/>
                  </a:cubicBezTo>
                  <a:lnTo>
                    <a:pt x="137577" y="7463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DE6F2729-ED4F-444B-A696-09BD5F958C47}"/>
                </a:ext>
              </a:extLst>
            </p:cNvPr>
            <p:cNvSpPr/>
            <p:nvPr/>
          </p:nvSpPr>
          <p:spPr>
            <a:xfrm>
              <a:off x="6275029" y="3424323"/>
              <a:ext cx="66659" cy="43906"/>
            </a:xfrm>
            <a:custGeom>
              <a:avLst/>
              <a:gdLst>
                <a:gd name="connsiteX0" fmla="*/ 65859 w 66659"/>
                <a:gd name="connsiteY0" fmla="*/ 34232 h 43906"/>
                <a:gd name="connsiteX1" fmla="*/ 64728 w 66659"/>
                <a:gd name="connsiteY1" fmla="*/ 41999 h 43906"/>
                <a:gd name="connsiteX2" fmla="*/ 56944 w 66659"/>
                <a:gd name="connsiteY2" fmla="*/ 43079 h 43906"/>
                <a:gd name="connsiteX3" fmla="*/ 3588 w 66659"/>
                <a:gd name="connsiteY3" fmla="*/ 13538 h 43906"/>
                <a:gd name="connsiteX4" fmla="*/ 742 w 66659"/>
                <a:gd name="connsiteY4" fmla="*/ 10538 h 43906"/>
                <a:gd name="connsiteX5" fmla="*/ 742 w 66659"/>
                <a:gd name="connsiteY5" fmla="*/ 10520 h 43906"/>
                <a:gd name="connsiteX6" fmla="*/ 2354 w 66659"/>
                <a:gd name="connsiteY6" fmla="*/ 1948 h 43906"/>
                <a:gd name="connsiteX7" fmla="*/ 11029 w 66659"/>
                <a:gd name="connsiteY7" fmla="*/ 1005 h 43906"/>
                <a:gd name="connsiteX8" fmla="*/ 63270 w 66659"/>
                <a:gd name="connsiteY8" fmla="*/ 31557 h 43906"/>
                <a:gd name="connsiteX9" fmla="*/ 65859 w 66659"/>
                <a:gd name="connsiteY9" fmla="*/ 34232 h 43906"/>
                <a:gd name="connsiteX10" fmla="*/ 65859 w 66659"/>
                <a:gd name="connsiteY10" fmla="*/ 34232 h 43906"/>
                <a:gd name="connsiteX11" fmla="*/ 65859 w 66659"/>
                <a:gd name="connsiteY11" fmla="*/ 34232 h 4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906">
                  <a:moveTo>
                    <a:pt x="65859" y="34232"/>
                  </a:moveTo>
                  <a:cubicBezTo>
                    <a:pt x="67248" y="36787"/>
                    <a:pt x="66802" y="39958"/>
                    <a:pt x="64728" y="41999"/>
                  </a:cubicBezTo>
                  <a:cubicBezTo>
                    <a:pt x="62670" y="44056"/>
                    <a:pt x="59498" y="44502"/>
                    <a:pt x="56944" y="43079"/>
                  </a:cubicBezTo>
                  <a:cubicBezTo>
                    <a:pt x="37913" y="32535"/>
                    <a:pt x="10909" y="17584"/>
                    <a:pt x="3588" y="13538"/>
                  </a:cubicBezTo>
                  <a:cubicBezTo>
                    <a:pt x="2354" y="12852"/>
                    <a:pt x="1359" y="11806"/>
                    <a:pt x="742" y="10538"/>
                  </a:cubicBezTo>
                  <a:cubicBezTo>
                    <a:pt x="742" y="10538"/>
                    <a:pt x="742" y="10538"/>
                    <a:pt x="742" y="10520"/>
                  </a:cubicBezTo>
                  <a:cubicBezTo>
                    <a:pt x="-681" y="7623"/>
                    <a:pt x="-12" y="4142"/>
                    <a:pt x="2354" y="1948"/>
                  </a:cubicBezTo>
                  <a:cubicBezTo>
                    <a:pt x="4720" y="-247"/>
                    <a:pt x="8252" y="-624"/>
                    <a:pt x="11029" y="1005"/>
                  </a:cubicBezTo>
                  <a:cubicBezTo>
                    <a:pt x="30129" y="12183"/>
                    <a:pt x="56447" y="27563"/>
                    <a:pt x="63270" y="31557"/>
                  </a:cubicBezTo>
                  <a:cubicBezTo>
                    <a:pt x="64350" y="32192"/>
                    <a:pt x="65242" y="33100"/>
                    <a:pt x="65859" y="34232"/>
                  </a:cubicBezTo>
                  <a:cubicBezTo>
                    <a:pt x="65842" y="34215"/>
                    <a:pt x="65842" y="34232"/>
                    <a:pt x="65859" y="34232"/>
                  </a:cubicBezTo>
                  <a:lnTo>
                    <a:pt x="65859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577D86F0-94F9-4147-BAE6-63F3E8976433}"/>
                </a:ext>
              </a:extLst>
            </p:cNvPr>
            <p:cNvSpPr/>
            <p:nvPr/>
          </p:nvSpPr>
          <p:spPr>
            <a:xfrm>
              <a:off x="6275029" y="3468948"/>
              <a:ext cx="66659" cy="43885"/>
            </a:xfrm>
            <a:custGeom>
              <a:avLst/>
              <a:gdLst>
                <a:gd name="connsiteX0" fmla="*/ 65859 w 66659"/>
                <a:gd name="connsiteY0" fmla="*/ 34218 h 43885"/>
                <a:gd name="connsiteX1" fmla="*/ 64728 w 66659"/>
                <a:gd name="connsiteY1" fmla="*/ 41985 h 43885"/>
                <a:gd name="connsiteX2" fmla="*/ 56944 w 66659"/>
                <a:gd name="connsiteY2" fmla="*/ 43065 h 43885"/>
                <a:gd name="connsiteX3" fmla="*/ 3588 w 66659"/>
                <a:gd name="connsiteY3" fmla="*/ 13524 h 43885"/>
                <a:gd name="connsiteX4" fmla="*/ 742 w 66659"/>
                <a:gd name="connsiteY4" fmla="*/ 10524 h 43885"/>
                <a:gd name="connsiteX5" fmla="*/ 742 w 66659"/>
                <a:gd name="connsiteY5" fmla="*/ 10524 h 43885"/>
                <a:gd name="connsiteX6" fmla="*/ 2354 w 66659"/>
                <a:gd name="connsiteY6" fmla="*/ 1951 h 43885"/>
                <a:gd name="connsiteX7" fmla="*/ 11029 w 66659"/>
                <a:gd name="connsiteY7" fmla="*/ 991 h 43885"/>
                <a:gd name="connsiteX8" fmla="*/ 63270 w 66659"/>
                <a:gd name="connsiteY8" fmla="*/ 31544 h 43885"/>
                <a:gd name="connsiteX9" fmla="*/ 65859 w 66659"/>
                <a:gd name="connsiteY9" fmla="*/ 34218 h 43885"/>
                <a:gd name="connsiteX10" fmla="*/ 65859 w 66659"/>
                <a:gd name="connsiteY10" fmla="*/ 34218 h 43885"/>
                <a:gd name="connsiteX11" fmla="*/ 65859 w 66659"/>
                <a:gd name="connsiteY11" fmla="*/ 34218 h 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885">
                  <a:moveTo>
                    <a:pt x="65859" y="34218"/>
                  </a:moveTo>
                  <a:cubicBezTo>
                    <a:pt x="67248" y="36773"/>
                    <a:pt x="66802" y="39945"/>
                    <a:pt x="64728" y="41985"/>
                  </a:cubicBezTo>
                  <a:cubicBezTo>
                    <a:pt x="62670" y="44042"/>
                    <a:pt x="59498" y="44471"/>
                    <a:pt x="56944" y="43065"/>
                  </a:cubicBezTo>
                  <a:cubicBezTo>
                    <a:pt x="37913" y="32521"/>
                    <a:pt x="10909" y="17570"/>
                    <a:pt x="3588" y="13524"/>
                  </a:cubicBezTo>
                  <a:cubicBezTo>
                    <a:pt x="2354" y="12838"/>
                    <a:pt x="1359" y="11793"/>
                    <a:pt x="742" y="10524"/>
                  </a:cubicBezTo>
                  <a:lnTo>
                    <a:pt x="742" y="10524"/>
                  </a:lnTo>
                  <a:cubicBezTo>
                    <a:pt x="-681" y="7626"/>
                    <a:pt x="-12" y="4129"/>
                    <a:pt x="2354" y="1951"/>
                  </a:cubicBezTo>
                  <a:cubicBezTo>
                    <a:pt x="4720" y="-243"/>
                    <a:pt x="8252" y="-620"/>
                    <a:pt x="11029" y="991"/>
                  </a:cubicBezTo>
                  <a:cubicBezTo>
                    <a:pt x="30129" y="12170"/>
                    <a:pt x="56447" y="27549"/>
                    <a:pt x="63270" y="31544"/>
                  </a:cubicBezTo>
                  <a:cubicBezTo>
                    <a:pt x="64350" y="32178"/>
                    <a:pt x="65242" y="33104"/>
                    <a:pt x="65859" y="34218"/>
                  </a:cubicBezTo>
                  <a:cubicBezTo>
                    <a:pt x="65842" y="34218"/>
                    <a:pt x="65842" y="34218"/>
                    <a:pt x="65859" y="34218"/>
                  </a:cubicBezTo>
                  <a:lnTo>
                    <a:pt x="65859" y="34218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D32C9405-A832-4016-88E8-65F6F7B2AAB1}"/>
                </a:ext>
              </a:extLst>
            </p:cNvPr>
            <p:cNvSpPr/>
            <p:nvPr/>
          </p:nvSpPr>
          <p:spPr>
            <a:xfrm>
              <a:off x="6114885" y="3373100"/>
              <a:ext cx="66663" cy="43892"/>
            </a:xfrm>
            <a:custGeom>
              <a:avLst/>
              <a:gdLst>
                <a:gd name="connsiteX0" fmla="*/ 65868 w 66663"/>
                <a:gd name="connsiteY0" fmla="*/ 34226 h 43892"/>
                <a:gd name="connsiteX1" fmla="*/ 64737 w 66663"/>
                <a:gd name="connsiteY1" fmla="*/ 41992 h 43892"/>
                <a:gd name="connsiteX2" fmla="*/ 56953 w 66663"/>
                <a:gd name="connsiteY2" fmla="*/ 43072 h 43892"/>
                <a:gd name="connsiteX3" fmla="*/ 3581 w 66663"/>
                <a:gd name="connsiteY3" fmla="*/ 13532 h 43892"/>
                <a:gd name="connsiteX4" fmla="*/ 735 w 66663"/>
                <a:gd name="connsiteY4" fmla="*/ 10531 h 43892"/>
                <a:gd name="connsiteX5" fmla="*/ 735 w 66663"/>
                <a:gd name="connsiteY5" fmla="*/ 10531 h 43892"/>
                <a:gd name="connsiteX6" fmla="*/ 2347 w 66663"/>
                <a:gd name="connsiteY6" fmla="*/ 1959 h 43892"/>
                <a:gd name="connsiteX7" fmla="*/ 11022 w 66663"/>
                <a:gd name="connsiteY7" fmla="*/ 999 h 43892"/>
                <a:gd name="connsiteX8" fmla="*/ 63263 w 66663"/>
                <a:gd name="connsiteY8" fmla="*/ 31551 h 43892"/>
                <a:gd name="connsiteX9" fmla="*/ 65868 w 66663"/>
                <a:gd name="connsiteY9" fmla="*/ 34226 h 43892"/>
                <a:gd name="connsiteX10" fmla="*/ 65868 w 66663"/>
                <a:gd name="connsiteY10" fmla="*/ 34226 h 43892"/>
                <a:gd name="connsiteX11" fmla="*/ 65868 w 66663"/>
                <a:gd name="connsiteY11" fmla="*/ 34226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2">
                  <a:moveTo>
                    <a:pt x="65868" y="34226"/>
                  </a:moveTo>
                  <a:cubicBezTo>
                    <a:pt x="67257" y="36780"/>
                    <a:pt x="66794" y="39952"/>
                    <a:pt x="64737" y="41992"/>
                  </a:cubicBezTo>
                  <a:cubicBezTo>
                    <a:pt x="62680" y="44050"/>
                    <a:pt x="59508" y="44478"/>
                    <a:pt x="56953" y="43072"/>
                  </a:cubicBezTo>
                  <a:cubicBezTo>
                    <a:pt x="37922" y="32528"/>
                    <a:pt x="10919" y="17578"/>
                    <a:pt x="3581" y="13532"/>
                  </a:cubicBezTo>
                  <a:cubicBezTo>
                    <a:pt x="2347" y="12846"/>
                    <a:pt x="1352" y="11800"/>
                    <a:pt x="735" y="10531"/>
                  </a:cubicBezTo>
                  <a:cubicBezTo>
                    <a:pt x="735" y="10531"/>
                    <a:pt x="735" y="10531"/>
                    <a:pt x="735" y="10531"/>
                  </a:cubicBezTo>
                  <a:cubicBezTo>
                    <a:pt x="-671" y="7634"/>
                    <a:pt x="-20" y="4136"/>
                    <a:pt x="2347" y="1959"/>
                  </a:cubicBezTo>
                  <a:cubicBezTo>
                    <a:pt x="4712" y="-236"/>
                    <a:pt x="8244" y="-630"/>
                    <a:pt x="11022" y="999"/>
                  </a:cubicBezTo>
                  <a:cubicBezTo>
                    <a:pt x="30121" y="12177"/>
                    <a:pt x="56439" y="27556"/>
                    <a:pt x="63263" y="31551"/>
                  </a:cubicBezTo>
                  <a:cubicBezTo>
                    <a:pt x="64343" y="32185"/>
                    <a:pt x="65251" y="33111"/>
                    <a:pt x="65868" y="34226"/>
                  </a:cubicBezTo>
                  <a:cubicBezTo>
                    <a:pt x="65852" y="34226"/>
                    <a:pt x="65852" y="34226"/>
                    <a:pt x="65868" y="34226"/>
                  </a:cubicBezTo>
                  <a:lnTo>
                    <a:pt x="65868" y="3422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183ED888-DAD0-401B-9F50-D1ABA1218BF5}"/>
                </a:ext>
              </a:extLst>
            </p:cNvPr>
            <p:cNvSpPr/>
            <p:nvPr/>
          </p:nvSpPr>
          <p:spPr>
            <a:xfrm>
              <a:off x="6114885" y="3402017"/>
              <a:ext cx="66663" cy="43898"/>
            </a:xfrm>
            <a:custGeom>
              <a:avLst/>
              <a:gdLst>
                <a:gd name="connsiteX0" fmla="*/ 65868 w 66663"/>
                <a:gd name="connsiteY0" fmla="*/ 34232 h 43898"/>
                <a:gd name="connsiteX1" fmla="*/ 64737 w 66663"/>
                <a:gd name="connsiteY1" fmla="*/ 41998 h 43898"/>
                <a:gd name="connsiteX2" fmla="*/ 56953 w 66663"/>
                <a:gd name="connsiteY2" fmla="*/ 43079 h 43898"/>
                <a:gd name="connsiteX3" fmla="*/ 3581 w 66663"/>
                <a:gd name="connsiteY3" fmla="*/ 13538 h 43898"/>
                <a:gd name="connsiteX4" fmla="*/ 735 w 66663"/>
                <a:gd name="connsiteY4" fmla="*/ 10537 h 43898"/>
                <a:gd name="connsiteX5" fmla="*/ 735 w 66663"/>
                <a:gd name="connsiteY5" fmla="*/ 10520 h 43898"/>
                <a:gd name="connsiteX6" fmla="*/ 2347 w 66663"/>
                <a:gd name="connsiteY6" fmla="*/ 1948 h 43898"/>
                <a:gd name="connsiteX7" fmla="*/ 11022 w 66663"/>
                <a:gd name="connsiteY7" fmla="*/ 1005 h 43898"/>
                <a:gd name="connsiteX8" fmla="*/ 63263 w 66663"/>
                <a:gd name="connsiteY8" fmla="*/ 31557 h 43898"/>
                <a:gd name="connsiteX9" fmla="*/ 65868 w 66663"/>
                <a:gd name="connsiteY9" fmla="*/ 34232 h 43898"/>
                <a:gd name="connsiteX10" fmla="*/ 65868 w 66663"/>
                <a:gd name="connsiteY10" fmla="*/ 34232 h 43898"/>
                <a:gd name="connsiteX11" fmla="*/ 65868 w 66663"/>
                <a:gd name="connsiteY11" fmla="*/ 34232 h 4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8">
                  <a:moveTo>
                    <a:pt x="65868" y="34232"/>
                  </a:moveTo>
                  <a:cubicBezTo>
                    <a:pt x="67257" y="36787"/>
                    <a:pt x="66794" y="39958"/>
                    <a:pt x="64737" y="41998"/>
                  </a:cubicBezTo>
                  <a:cubicBezTo>
                    <a:pt x="62680" y="44056"/>
                    <a:pt x="59508" y="44485"/>
                    <a:pt x="56953" y="43079"/>
                  </a:cubicBezTo>
                  <a:cubicBezTo>
                    <a:pt x="37922" y="32535"/>
                    <a:pt x="10919" y="17584"/>
                    <a:pt x="3581" y="13538"/>
                  </a:cubicBezTo>
                  <a:cubicBezTo>
                    <a:pt x="2347" y="12852"/>
                    <a:pt x="1352" y="11806"/>
                    <a:pt x="735" y="10537"/>
                  </a:cubicBezTo>
                  <a:cubicBezTo>
                    <a:pt x="735" y="10537"/>
                    <a:pt x="735" y="10537"/>
                    <a:pt x="735" y="10520"/>
                  </a:cubicBezTo>
                  <a:cubicBezTo>
                    <a:pt x="-671" y="7623"/>
                    <a:pt x="-20" y="4142"/>
                    <a:pt x="2347" y="1948"/>
                  </a:cubicBezTo>
                  <a:cubicBezTo>
                    <a:pt x="4712" y="-247"/>
                    <a:pt x="8244" y="-624"/>
                    <a:pt x="11022" y="1005"/>
                  </a:cubicBezTo>
                  <a:cubicBezTo>
                    <a:pt x="30121" y="12166"/>
                    <a:pt x="56439" y="27563"/>
                    <a:pt x="63263" y="31557"/>
                  </a:cubicBezTo>
                  <a:cubicBezTo>
                    <a:pt x="64343" y="32174"/>
                    <a:pt x="65251" y="33100"/>
                    <a:pt x="65868" y="34232"/>
                  </a:cubicBezTo>
                  <a:cubicBezTo>
                    <a:pt x="65852" y="34215"/>
                    <a:pt x="65852" y="34215"/>
                    <a:pt x="65868" y="34232"/>
                  </a:cubicBezTo>
                  <a:lnTo>
                    <a:pt x="65868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46" name="Graphic 8">
              <a:extLst>
                <a:ext uri="{FF2B5EF4-FFF2-40B4-BE49-F238E27FC236}">
                  <a16:creationId xmlns:a16="http://schemas.microsoft.com/office/drawing/2014/main" id="{E15646F4-947F-4E99-A729-0CF8B6104770}"/>
                </a:ext>
              </a:extLst>
            </p:cNvPr>
            <p:cNvGrpSpPr/>
            <p:nvPr/>
          </p:nvGrpSpPr>
          <p:grpSpPr>
            <a:xfrm>
              <a:off x="2766825" y="1661621"/>
              <a:ext cx="1017109" cy="961371"/>
              <a:chOff x="2766825" y="1661621"/>
              <a:chExt cx="1017109" cy="961371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7456A2AD-60AD-46B5-99D5-59ED9C384B07}"/>
                  </a:ext>
                </a:extLst>
              </p:cNvPr>
              <p:cNvSpPr/>
              <p:nvPr/>
            </p:nvSpPr>
            <p:spPr>
              <a:xfrm>
                <a:off x="2766825" y="1725601"/>
                <a:ext cx="948221" cy="897392"/>
              </a:xfrm>
              <a:custGeom>
                <a:avLst/>
                <a:gdLst>
                  <a:gd name="connsiteX0" fmla="*/ 0 w 948221"/>
                  <a:gd name="connsiteY0" fmla="*/ 77021 h 897392"/>
                  <a:gd name="connsiteX1" fmla="*/ 93029 w 948221"/>
                  <a:gd name="connsiteY1" fmla="*/ 6453 h 897392"/>
                  <a:gd name="connsiteX2" fmla="*/ 855193 w 948221"/>
                  <a:gd name="connsiteY2" fmla="*/ 316931 h 897392"/>
                  <a:gd name="connsiteX3" fmla="*/ 948221 w 948221"/>
                  <a:gd name="connsiteY3" fmla="*/ 463298 h 897392"/>
                  <a:gd name="connsiteX4" fmla="*/ 948221 w 948221"/>
                  <a:gd name="connsiteY4" fmla="*/ 680234 h 897392"/>
                  <a:gd name="connsiteX5" fmla="*/ 855193 w 948221"/>
                  <a:gd name="connsiteY5" fmla="*/ 750803 h 897392"/>
                  <a:gd name="connsiteX6" fmla="*/ 640057 w 948221"/>
                  <a:gd name="connsiteY6" fmla="*/ 663157 h 897392"/>
                  <a:gd name="connsiteX7" fmla="*/ 758580 w 948221"/>
                  <a:gd name="connsiteY7" fmla="*/ 897392 h 897392"/>
                  <a:gd name="connsiteX8" fmla="*/ 497822 w 948221"/>
                  <a:gd name="connsiteY8" fmla="*/ 605225 h 897392"/>
                  <a:gd name="connsiteX9" fmla="*/ 93029 w 948221"/>
                  <a:gd name="connsiteY9" fmla="*/ 440324 h 897392"/>
                  <a:gd name="connsiteX10" fmla="*/ 0 w 948221"/>
                  <a:gd name="connsiteY10" fmla="*/ 293957 h 897392"/>
                  <a:gd name="connsiteX11" fmla="*/ 0 w 948221"/>
                  <a:gd name="connsiteY11" fmla="*/ 77021 h 897392"/>
                  <a:gd name="connsiteX12" fmla="*/ 0 w 948221"/>
                  <a:gd name="connsiteY12" fmla="*/ 77021 h 89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8221" h="897392">
                    <a:moveTo>
                      <a:pt x="0" y="77021"/>
                    </a:moveTo>
                    <a:cubicBezTo>
                      <a:pt x="0" y="17151"/>
                      <a:pt x="41679" y="-14464"/>
                      <a:pt x="93029" y="6453"/>
                    </a:cubicBezTo>
                    <a:lnTo>
                      <a:pt x="855193" y="316931"/>
                    </a:lnTo>
                    <a:cubicBezTo>
                      <a:pt x="906542" y="337848"/>
                      <a:pt x="948221" y="403428"/>
                      <a:pt x="948221" y="463298"/>
                    </a:cubicBezTo>
                    <a:lnTo>
                      <a:pt x="948221" y="680234"/>
                    </a:lnTo>
                    <a:cubicBezTo>
                      <a:pt x="948221" y="740104"/>
                      <a:pt x="906542" y="771720"/>
                      <a:pt x="855193" y="750803"/>
                    </a:cubicBezTo>
                    <a:lnTo>
                      <a:pt x="640057" y="663157"/>
                    </a:lnTo>
                    <a:lnTo>
                      <a:pt x="758580" y="897392"/>
                    </a:lnTo>
                    <a:lnTo>
                      <a:pt x="497822" y="605225"/>
                    </a:lnTo>
                    <a:lnTo>
                      <a:pt x="93029" y="440324"/>
                    </a:lnTo>
                    <a:cubicBezTo>
                      <a:pt x="41679" y="419407"/>
                      <a:pt x="0" y="353827"/>
                      <a:pt x="0" y="293957"/>
                    </a:cubicBezTo>
                    <a:lnTo>
                      <a:pt x="0" y="77021"/>
                    </a:lnTo>
                    <a:lnTo>
                      <a:pt x="0" y="77021"/>
                    </a:lnTo>
                    <a:close/>
                  </a:path>
                </a:pathLst>
              </a:custGeom>
              <a:solidFill>
                <a:srgbClr val="0098F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A5DE8B7-BC5F-4264-A025-94593B6C3B16}"/>
                  </a:ext>
                </a:extLst>
              </p:cNvPr>
              <p:cNvSpPr/>
              <p:nvPr/>
            </p:nvSpPr>
            <p:spPr>
              <a:xfrm>
                <a:off x="3376158" y="2121238"/>
                <a:ext cx="109419" cy="118169"/>
              </a:xfrm>
              <a:custGeom>
                <a:avLst/>
                <a:gdLst>
                  <a:gd name="connsiteX0" fmla="*/ 54710 w 109419"/>
                  <a:gd name="connsiteY0" fmla="*/ 4379 h 118169"/>
                  <a:gd name="connsiteX1" fmla="*/ 0 w 109419"/>
                  <a:gd name="connsiteY1" fmla="*/ 36800 h 118169"/>
                  <a:gd name="connsiteX2" fmla="*/ 54710 w 109419"/>
                  <a:gd name="connsiteY2" fmla="*/ 113798 h 118169"/>
                  <a:gd name="connsiteX3" fmla="*/ 109420 w 109419"/>
                  <a:gd name="connsiteY3" fmla="*/ 81377 h 118169"/>
                  <a:gd name="connsiteX4" fmla="*/ 54710 w 109419"/>
                  <a:gd name="connsiteY4" fmla="*/ 4379 h 118169"/>
                  <a:gd name="connsiteX5" fmla="*/ 54710 w 109419"/>
                  <a:gd name="connsiteY5" fmla="*/ 4379 h 11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9">
                    <a:moveTo>
                      <a:pt x="54710" y="4379"/>
                    </a:moveTo>
                    <a:cubicBezTo>
                      <a:pt x="24517" y="-7931"/>
                      <a:pt x="0" y="6608"/>
                      <a:pt x="0" y="36800"/>
                    </a:cubicBezTo>
                    <a:cubicBezTo>
                      <a:pt x="0" y="66992"/>
                      <a:pt x="24517" y="101505"/>
                      <a:pt x="54710" y="113798"/>
                    </a:cubicBezTo>
                    <a:cubicBezTo>
                      <a:pt x="84902" y="126091"/>
                      <a:pt x="109420" y="111569"/>
                      <a:pt x="109420" y="81377"/>
                    </a:cubicBezTo>
                    <a:cubicBezTo>
                      <a:pt x="109420" y="51185"/>
                      <a:pt x="84902" y="16689"/>
                      <a:pt x="54710" y="4379"/>
                    </a:cubicBezTo>
                    <a:lnTo>
                      <a:pt x="54710" y="4379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F207E71C-5F89-4B40-A440-34F17D6134A5}"/>
                  </a:ext>
                </a:extLst>
              </p:cNvPr>
              <p:cNvSpPr/>
              <p:nvPr/>
            </p:nvSpPr>
            <p:spPr>
              <a:xfrm>
                <a:off x="3186226" y="2043887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36" y="51160"/>
                      <a:pt x="84919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C9F8FEE0-A094-4D15-8195-6E254BC63E92}"/>
                  </a:ext>
                </a:extLst>
              </p:cNvPr>
              <p:cNvSpPr/>
              <p:nvPr/>
            </p:nvSpPr>
            <p:spPr>
              <a:xfrm>
                <a:off x="2996310" y="1966511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19" y="51177"/>
                      <a:pt x="84902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7FEEF9F8-FFF7-4F5F-8330-E5E91106FB3A}"/>
                  </a:ext>
                </a:extLst>
              </p:cNvPr>
              <p:cNvSpPr/>
              <p:nvPr/>
            </p:nvSpPr>
            <p:spPr>
              <a:xfrm>
                <a:off x="2766825" y="1661621"/>
                <a:ext cx="1017109" cy="874892"/>
              </a:xfrm>
              <a:custGeom>
                <a:avLst/>
                <a:gdLst>
                  <a:gd name="connsiteX0" fmla="*/ 0 w 1017109"/>
                  <a:gd name="connsiteY0" fmla="*/ 80856 h 874892"/>
                  <a:gd name="connsiteX1" fmla="*/ 871737 w 1017109"/>
                  <a:gd name="connsiteY1" fmla="*/ 441330 h 874892"/>
                  <a:gd name="connsiteX2" fmla="*/ 905067 w 1017109"/>
                  <a:gd name="connsiteY2" fmla="*/ 549874 h 874892"/>
                  <a:gd name="connsiteX3" fmla="*/ 896821 w 1017109"/>
                  <a:gd name="connsiteY3" fmla="*/ 870932 h 874892"/>
                  <a:gd name="connsiteX4" fmla="*/ 1017110 w 1017109"/>
                  <a:gd name="connsiteY4" fmla="*/ 874892 h 874892"/>
                  <a:gd name="connsiteX5" fmla="*/ 975568 w 1017109"/>
                  <a:gd name="connsiteY5" fmla="*/ 363971 h 874892"/>
                  <a:gd name="connsiteX6" fmla="*/ 0 w 1017109"/>
                  <a:gd name="connsiteY6" fmla="*/ 0 h 874892"/>
                  <a:gd name="connsiteX7" fmla="*/ 0 w 1017109"/>
                  <a:gd name="connsiteY7" fmla="*/ 80856 h 874892"/>
                  <a:gd name="connsiteX8" fmla="*/ 0 w 1017109"/>
                  <a:gd name="connsiteY8" fmla="*/ 80856 h 87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109" h="874892">
                    <a:moveTo>
                      <a:pt x="0" y="80856"/>
                    </a:moveTo>
                    <a:lnTo>
                      <a:pt x="871737" y="441330"/>
                    </a:lnTo>
                    <a:cubicBezTo>
                      <a:pt x="871737" y="441330"/>
                      <a:pt x="909799" y="453811"/>
                      <a:pt x="905067" y="549874"/>
                    </a:cubicBezTo>
                    <a:cubicBezTo>
                      <a:pt x="898381" y="685714"/>
                      <a:pt x="896821" y="870932"/>
                      <a:pt x="896821" y="870932"/>
                    </a:cubicBezTo>
                    <a:lnTo>
                      <a:pt x="1017110" y="874892"/>
                    </a:lnTo>
                    <a:lnTo>
                      <a:pt x="975568" y="363971"/>
                    </a:lnTo>
                    <a:lnTo>
                      <a:pt x="0" y="0"/>
                    </a:lnTo>
                    <a:lnTo>
                      <a:pt x="0" y="80856"/>
                    </a:lnTo>
                    <a:lnTo>
                      <a:pt x="0" y="80856"/>
                    </a:lnTo>
                    <a:close/>
                  </a:path>
                </a:pathLst>
              </a:custGeom>
              <a:solidFill>
                <a:srgbClr val="0084D7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FE3B2973-8385-4C2E-A669-A0998C052570}"/>
              </a:ext>
            </a:extLst>
          </p:cNvPr>
          <p:cNvSpPr txBox="1"/>
          <p:nvPr/>
        </p:nvSpPr>
        <p:spPr>
          <a:xfrm>
            <a:off x="1711996" y="670764"/>
            <a:ext cx="6270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Persyaratan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Izin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minimal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terdiri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8739BC8-F9A9-4567-B29C-B4EC6301BF0A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168" name="Flowchart: Delay 167">
              <a:extLst>
                <a:ext uri="{FF2B5EF4-FFF2-40B4-BE49-F238E27FC236}">
                  <a16:creationId xmlns:a16="http://schemas.microsoft.com/office/drawing/2014/main" id="{77BF8382-0C56-49A7-AF3B-61C0B55E8A5B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4C30CDD-013F-48DE-9050-C0C2E8971D90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A09A2C18-45D2-4834-BFEE-B4422E5868B2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171" name="Object 170">
              <a:extLst>
                <a:ext uri="{FF2B5EF4-FFF2-40B4-BE49-F238E27FC236}">
                  <a16:creationId xmlns:a16="http://schemas.microsoft.com/office/drawing/2014/main" id="{1F82CA1D-5245-46AD-95E9-E3D17224C5C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982936" imgH="981876" progId="CorelDraw.Graphic.23">
                    <p:embed/>
                  </p:oleObj>
                </mc:Choice>
                <mc:Fallback>
                  <p:oleObj name="CorelDRAW" r:id="rId5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C2479BE-CECF-4289-BED8-D1E8DA1780ED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265528E2-D63F-4B46-BEC6-18ED672DC558}"/>
              </a:ext>
            </a:extLst>
          </p:cNvPr>
          <p:cNvGrpSpPr/>
          <p:nvPr/>
        </p:nvGrpSpPr>
        <p:grpSpPr>
          <a:xfrm rot="5400000">
            <a:off x="212664" y="618468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AECEAF43-B92F-41B0-AC04-A336B079E24B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86F5DA00-2E3B-4C6E-961F-5A90D121DE11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FEF6E322-5D96-497F-A3C6-AC231FD4F120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E075F5D8-B2CC-4697-9AE8-D926B92F72F3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1C1DE438-8ED3-4650-BB60-9C136395225C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1B02C9A-F29E-4382-A2CC-EEB68665D659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C7B9EB41-3D1C-41C0-AA54-CCE49E7C5AD6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D296AAC-107F-4EDE-8D50-93558093F69F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69135AA7-8952-4E13-A5C0-0773F74F47B8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9D9017A-D242-4BE4-BA78-329616A871A9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2DD86356-9090-42CB-9925-99F0ABCC7824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0C151BF6-D824-491F-9AD2-910E2CF6C9AF}"/>
              </a:ext>
            </a:extLst>
          </p:cNvPr>
          <p:cNvGrpSpPr/>
          <p:nvPr/>
        </p:nvGrpSpPr>
        <p:grpSpPr>
          <a:xfrm>
            <a:off x="-364249" y="-406858"/>
            <a:ext cx="2038076" cy="2038074"/>
            <a:chOff x="4251463" y="1587501"/>
            <a:chExt cx="3714474" cy="3714472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6EE99E73-9BE7-49D4-AF5D-E0EE356AD3D0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5153FF50-09DE-4304-9745-DD9577E8E83E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A5CB7E0-1C15-4AD5-8385-07B7CDCB20C9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27488F44-E548-4AAC-A861-E722B80044C5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D8DFB2CC-E042-4BCD-840E-04D58B6D4391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9A2C6749-08F3-481E-857C-E0E810805E8C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pic>
        <p:nvPicPr>
          <p:cNvPr id="192" name="Picture 191">
            <a:extLst>
              <a:ext uri="{FF2B5EF4-FFF2-40B4-BE49-F238E27FC236}">
                <a16:creationId xmlns:a16="http://schemas.microsoft.com/office/drawing/2014/main" id="{95B75422-ACA8-4991-8ACF-CD745EE6D3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36" y="0"/>
            <a:ext cx="1237595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60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FE6C04C8-AB42-432B-8533-EA675FB502C4}"/>
              </a:ext>
            </a:extLst>
          </p:cNvPr>
          <p:cNvSpPr/>
          <p:nvPr/>
        </p:nvSpPr>
        <p:spPr>
          <a:xfrm>
            <a:off x="5777537" y="25538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EFAEFDAF-A3E6-47F1-9366-280A2A5B425D}"/>
              </a:ext>
            </a:extLst>
          </p:cNvPr>
          <p:cNvSpPr/>
          <p:nvPr/>
        </p:nvSpPr>
        <p:spPr>
          <a:xfrm>
            <a:off x="5625137" y="24014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B5D44B-BEF1-40FE-ABA8-905639BE08C9}"/>
              </a:ext>
            </a:extLst>
          </p:cNvPr>
          <p:cNvGrpSpPr/>
          <p:nvPr/>
        </p:nvGrpSpPr>
        <p:grpSpPr>
          <a:xfrm rot="5400000">
            <a:off x="212664" y="618468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12CCCA4-9F7C-4AA4-A638-D5687538E707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F12E3F0-618E-4F1B-BCA4-0C3C2396A295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8CE40E2-1952-4475-A708-201474D350D4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2D00F8B-194E-40C7-A793-57010C4E4853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8B51B48-4D58-41D3-9774-D0DDD62511EE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C20BEB-5E15-4B81-9C87-269FB473233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DE86EFA-1F1B-441A-873E-46BC2980CE35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819E758-3EEC-44F4-A59E-D630A3A99B5E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43E2FA2-5964-47BD-B95F-57F527A1266F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5FCC675-1B2A-407E-9463-3FF127BFE54D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15075A6-E957-4A56-8143-44DF30AB8368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75EF5A41-EA8B-4BBE-BA21-D961C1BE853B}"/>
              </a:ext>
            </a:extLst>
          </p:cNvPr>
          <p:cNvSpPr/>
          <p:nvPr/>
        </p:nvSpPr>
        <p:spPr>
          <a:xfrm rot="7200000">
            <a:off x="11592046" y="323605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Isosceles Triangle 160">
            <a:extLst>
              <a:ext uri="{FF2B5EF4-FFF2-40B4-BE49-F238E27FC236}">
                <a16:creationId xmlns:a16="http://schemas.microsoft.com/office/drawing/2014/main" id="{27CE428F-C4A2-4D9C-AA32-60E39629F358}"/>
              </a:ext>
            </a:extLst>
          </p:cNvPr>
          <p:cNvSpPr/>
          <p:nvPr/>
        </p:nvSpPr>
        <p:spPr>
          <a:xfrm>
            <a:off x="253473" y="361137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39AA86F4-18C1-4E82-AF71-20EFF1543424}"/>
              </a:ext>
            </a:extLst>
          </p:cNvPr>
          <p:cNvSpPr txBox="1"/>
          <p:nvPr/>
        </p:nvSpPr>
        <p:spPr>
          <a:xfrm>
            <a:off x="1949907" y="586502"/>
            <a:ext cx="803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C000"/>
                </a:solidFill>
              </a:rPr>
              <a:t>Diagram </a:t>
            </a:r>
            <a:r>
              <a:rPr lang="en-US" sz="2000" b="1" dirty="0" err="1">
                <a:solidFill>
                  <a:srgbClr val="FFC000"/>
                </a:solidFill>
              </a:rPr>
              <a:t>Alir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Izin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Pemanfaatan</a:t>
            </a:r>
            <a:r>
              <a:rPr lang="en-US" sz="2000" b="1" dirty="0">
                <a:solidFill>
                  <a:srgbClr val="FFC000"/>
                </a:solidFill>
              </a:rPr>
              <a:t> Bagian – Bagian Jalan</a:t>
            </a:r>
            <a:r>
              <a:rPr lang="id-ID" sz="2000" b="1" dirty="0">
                <a:solidFill>
                  <a:srgbClr val="FFC000"/>
                </a:solidFill>
              </a:rPr>
              <a:t> Nasional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dengan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err="1">
                <a:solidFill>
                  <a:srgbClr val="FFC000"/>
                </a:solidFill>
              </a:rPr>
              <a:t>Jangka</a:t>
            </a:r>
            <a:r>
              <a:rPr lang="en-US" sz="2000" b="1" dirty="0">
                <a:solidFill>
                  <a:srgbClr val="FFC000"/>
                </a:solidFill>
              </a:rPr>
              <a:t> Waktu </a:t>
            </a:r>
            <a:r>
              <a:rPr lang="en-US" sz="2000" b="1" dirty="0" err="1">
                <a:solidFill>
                  <a:srgbClr val="FFC000"/>
                </a:solidFill>
              </a:rPr>
              <a:t>Sewa</a:t>
            </a:r>
            <a:r>
              <a:rPr lang="en-US" sz="2000" b="1" dirty="0">
                <a:solidFill>
                  <a:srgbClr val="FFC000"/>
                </a:solidFill>
              </a:rPr>
              <a:t> Minimal 5 </a:t>
            </a:r>
            <a:r>
              <a:rPr lang="en-US" sz="2000" b="1" dirty="0" err="1">
                <a:solidFill>
                  <a:srgbClr val="FFC000"/>
                </a:solidFill>
              </a:rPr>
              <a:t>Tahun</a:t>
            </a:r>
            <a:endParaRPr lang="id-ID" sz="2000" b="1" dirty="0">
              <a:solidFill>
                <a:srgbClr val="FFC000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49AF97-5C40-429C-838C-39C3065C1193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8" name="Flowchart: Delay 37">
              <a:extLst>
                <a:ext uri="{FF2B5EF4-FFF2-40B4-BE49-F238E27FC236}">
                  <a16:creationId xmlns:a16="http://schemas.microsoft.com/office/drawing/2014/main" id="{633F0F63-D70F-46D3-854B-EAB5888E70F3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F193E7C-CF57-4362-B570-DE19FE4672A7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D4557F-D364-4F15-86A7-23D3772A95E8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id="{4C099D16-1F4B-482D-BAF5-A43604E1FE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859282-AEB0-44B1-B8A0-4C1D2C0F5E0D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3656B1-58B3-42C1-BAD6-2F62642AE6C8}"/>
              </a:ext>
            </a:extLst>
          </p:cNvPr>
          <p:cNvGrpSpPr/>
          <p:nvPr/>
        </p:nvGrpSpPr>
        <p:grpSpPr>
          <a:xfrm>
            <a:off x="-364249" y="-406858"/>
            <a:ext cx="2038076" cy="2038074"/>
            <a:chOff x="4251463" y="1587501"/>
            <a:chExt cx="3714474" cy="371447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B33AC35-1CC6-407C-9DF7-D423518D4CEF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602BE31-F95A-490A-824B-0CDB2022A078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FA481EB-B90C-4CA4-85F6-2656E09EB231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C05378F-B836-4A87-8DCE-EDF1FAE8C25E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3C4CEE6-3334-4304-81F2-F9CEA40A12F5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A4EC565-5E78-4529-897F-A8883BCA2709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5316045B-4392-4226-B98A-FE4B30B25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6" y="0"/>
            <a:ext cx="1237595" cy="123759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0CFC0E05-5430-481A-8B33-F7334AD3A0DA}"/>
              </a:ext>
            </a:extLst>
          </p:cNvPr>
          <p:cNvSpPr/>
          <p:nvPr/>
        </p:nvSpPr>
        <p:spPr>
          <a:xfrm>
            <a:off x="1678848" y="1418057"/>
            <a:ext cx="4098689" cy="51614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Pemohon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mengajukan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Ijin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Pemanfaatan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Bagian – Bagian Jalan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Kepada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d-ID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Kepala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Balai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1590DF9-F25E-4A60-9D81-E36BE5FD0F24}"/>
              </a:ext>
            </a:extLst>
          </p:cNvPr>
          <p:cNvSpPr/>
          <p:nvPr/>
        </p:nvSpPr>
        <p:spPr>
          <a:xfrm>
            <a:off x="1685278" y="2218811"/>
            <a:ext cx="4098688" cy="51103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Balai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d-ID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bersama Satker m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elakukan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Evaluasi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Kunjungan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Lapangan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2762117-86DF-440D-B889-9E96F58D268A}"/>
              </a:ext>
            </a:extLst>
          </p:cNvPr>
          <p:cNvSpPr/>
          <p:nvPr/>
        </p:nvSpPr>
        <p:spPr>
          <a:xfrm>
            <a:off x="1671820" y="3033842"/>
            <a:ext cx="4090958" cy="5056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Balai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menerbitkan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rekomendasi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teknis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Pemanfaatan</a:t>
            </a:r>
            <a:r>
              <a:rPr lang="id-ID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Bagian-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bagian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Jalan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1A63484-1980-4B1B-915D-F5D966746BAF}"/>
              </a:ext>
            </a:extLst>
          </p:cNvPr>
          <p:cNvSpPr/>
          <p:nvPr/>
        </p:nvSpPr>
        <p:spPr>
          <a:xfrm>
            <a:off x="1675691" y="3802276"/>
            <a:ext cx="4083216" cy="62463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Balai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mengajukan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d-ID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Ijin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prinsip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Pemanfaatan</a:t>
            </a:r>
            <a:r>
              <a:rPr lang="id-ID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Bagian-bagian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id-ID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Jalan kepada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Dirjen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Bina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Marga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cq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Setditjen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Bina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Marga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E69B446-EC38-4532-8396-6E3380285CA4}"/>
              </a:ext>
            </a:extLst>
          </p:cNvPr>
          <p:cNvSpPr/>
          <p:nvPr/>
        </p:nvSpPr>
        <p:spPr>
          <a:xfrm>
            <a:off x="1684300" y="4698702"/>
            <a:ext cx="4090958" cy="74124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Setditjen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Bina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Marga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memeriksa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dokumen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permohonan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pemanfaatan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BMN dan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mengajukan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ijin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prinsip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pemanfaatan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BMN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kepada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Sekjen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PUPR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5C30F3C-6BBF-4E33-9E28-D9B39790DD13}"/>
              </a:ext>
            </a:extLst>
          </p:cNvPr>
          <p:cNvSpPr/>
          <p:nvPr/>
        </p:nvSpPr>
        <p:spPr>
          <a:xfrm>
            <a:off x="6316299" y="2080097"/>
            <a:ext cx="4238159" cy="67027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Kanwil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DJKN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menyampaikan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PKNSI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dasar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penerbitan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Sekjen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PUPR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PUPR 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32E1ABD-E272-4A99-B4A2-A45622BA9DE9}"/>
              </a:ext>
            </a:extLst>
          </p:cNvPr>
          <p:cNvSpPr/>
          <p:nvPr/>
        </p:nvSpPr>
        <p:spPr>
          <a:xfrm>
            <a:off x="6324028" y="2894961"/>
            <a:ext cx="4259075" cy="68478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Sekjen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PUPR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menerbitkan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Penetapan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PKNSI,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selanjutnya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disampaikan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Setditjen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Bina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Marga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A609BA9-408E-443C-BE16-CAE953D72ED9}"/>
              </a:ext>
            </a:extLst>
          </p:cNvPr>
          <p:cNvSpPr/>
          <p:nvPr/>
        </p:nvSpPr>
        <p:spPr>
          <a:xfrm>
            <a:off x="6317599" y="3722508"/>
            <a:ext cx="4259075" cy="55186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Setditjen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Bina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menyampaikan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penetapan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Balai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1C2BD06-57F0-43B6-AFDE-591E5EC5753B}"/>
              </a:ext>
            </a:extLst>
          </p:cNvPr>
          <p:cNvSpPr/>
          <p:nvPr/>
        </p:nvSpPr>
        <p:spPr>
          <a:xfrm>
            <a:off x="6309712" y="4393790"/>
            <a:ext cx="4259075" cy="70652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Balai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menyampaian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pemohon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agar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pemohon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segera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membayar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rekening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kas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negara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FDC9286-327B-4CDE-8543-73D168ADED28}"/>
              </a:ext>
            </a:extLst>
          </p:cNvPr>
          <p:cNvSpPr/>
          <p:nvPr/>
        </p:nvSpPr>
        <p:spPr>
          <a:xfrm>
            <a:off x="6331771" y="5218119"/>
            <a:ext cx="4251332" cy="52533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Balai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membuat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perjanjian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BMN dengan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Pemohon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127C171-AEE4-429D-8624-4285BAA02982}"/>
              </a:ext>
            </a:extLst>
          </p:cNvPr>
          <p:cNvSpPr/>
          <p:nvPr/>
        </p:nvSpPr>
        <p:spPr>
          <a:xfrm>
            <a:off x="6343465" y="5895849"/>
            <a:ext cx="4251332" cy="61493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Balai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menerbitkan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izin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Bagian-Bagian Jalan dan melakukan </a:t>
            </a:r>
          </a:p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Pengawasan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pengendalian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BMN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Elbow Connector 30">
            <a:extLst>
              <a:ext uri="{FF2B5EF4-FFF2-40B4-BE49-F238E27FC236}">
                <a16:creationId xmlns:a16="http://schemas.microsoft.com/office/drawing/2014/main" id="{3D9BD10E-1C95-4865-900A-2AEE93298A81}"/>
              </a:ext>
            </a:extLst>
          </p:cNvPr>
          <p:cNvCxnSpPr>
            <a:cxnSpLocks/>
            <a:stCxn id="84" idx="3"/>
            <a:endCxn id="81" idx="1"/>
          </p:cNvCxnSpPr>
          <p:nvPr/>
        </p:nvCxnSpPr>
        <p:spPr>
          <a:xfrm flipV="1">
            <a:off x="5785266" y="1667548"/>
            <a:ext cx="531033" cy="4439089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triangle" w="med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7D88C3BA-BEC1-4B94-A505-2678634FC384}"/>
              </a:ext>
            </a:extLst>
          </p:cNvPr>
          <p:cNvSpPr/>
          <p:nvPr/>
        </p:nvSpPr>
        <p:spPr>
          <a:xfrm>
            <a:off x="6316299" y="1404644"/>
            <a:ext cx="4245901" cy="52580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PKNSI Kementerian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Keuangan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meminta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Kanwil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DJKN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daerah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setempat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melakukan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penilaian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BMN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Left Brace 82">
            <a:extLst>
              <a:ext uri="{FF2B5EF4-FFF2-40B4-BE49-F238E27FC236}">
                <a16:creationId xmlns:a16="http://schemas.microsoft.com/office/drawing/2014/main" id="{92EA5BEA-F834-4D60-8E46-5BEEEFF94E21}"/>
              </a:ext>
            </a:extLst>
          </p:cNvPr>
          <p:cNvSpPr/>
          <p:nvPr/>
        </p:nvSpPr>
        <p:spPr>
          <a:xfrm>
            <a:off x="1510566" y="5013066"/>
            <a:ext cx="132965" cy="1093571"/>
          </a:xfrm>
          <a:prstGeom prst="leftBrace">
            <a:avLst/>
          </a:prstGeom>
          <a:ln w="22225">
            <a:solidFill>
              <a:srgbClr val="FF0000">
                <a:alpha val="8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 sz="1463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5216A55-66CA-48EC-8867-F423911AA1E3}"/>
              </a:ext>
            </a:extLst>
          </p:cNvPr>
          <p:cNvSpPr/>
          <p:nvPr/>
        </p:nvSpPr>
        <p:spPr>
          <a:xfrm>
            <a:off x="1686578" y="5711733"/>
            <a:ext cx="4098688" cy="78980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Sekjen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PUPR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menerbitkan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izin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prinsip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pemanfaatan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BMN dan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mengajukan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permohonan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persetujuan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pemanfaatan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BMN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kepada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Dit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 PKNSI Kementerian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Keuangan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untuk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jangka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waktu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&gt; 3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Tahun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id-ID" b="1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70262A-D3EF-46E7-B953-F28A18939C62}"/>
              </a:ext>
            </a:extLst>
          </p:cNvPr>
          <p:cNvSpPr txBox="1"/>
          <p:nvPr/>
        </p:nvSpPr>
        <p:spPr>
          <a:xfrm>
            <a:off x="327669" y="5250546"/>
            <a:ext cx="985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Keputusan Menteri PUPR No. 75 </a:t>
            </a:r>
            <a:r>
              <a:rPr lang="en-US" sz="1100" dirty="0" err="1">
                <a:solidFill>
                  <a:schemeClr val="bg1"/>
                </a:solidFill>
              </a:rPr>
              <a:t>Tahun</a:t>
            </a:r>
            <a:r>
              <a:rPr lang="en-US" sz="1100" dirty="0">
                <a:solidFill>
                  <a:schemeClr val="bg1"/>
                </a:solidFill>
              </a:rPr>
              <a:t> 2020</a:t>
            </a:r>
            <a:endParaRPr lang="en-ID" sz="1100" dirty="0">
              <a:solidFill>
                <a:schemeClr val="bg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427CFDB-8A3F-4842-A59E-59548D494D69}"/>
              </a:ext>
            </a:extLst>
          </p:cNvPr>
          <p:cNvSpPr txBox="1"/>
          <p:nvPr/>
        </p:nvSpPr>
        <p:spPr>
          <a:xfrm>
            <a:off x="10961200" y="3151639"/>
            <a:ext cx="1049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>
                <a:solidFill>
                  <a:schemeClr val="bg1"/>
                </a:solidFill>
              </a:rPr>
              <a:t>Kepmen</a:t>
            </a:r>
            <a:r>
              <a:rPr lang="en-US" sz="1050" b="1" dirty="0">
                <a:solidFill>
                  <a:schemeClr val="bg1"/>
                </a:solidFill>
              </a:rPr>
              <a:t>. PUPR No. 75 T </a:t>
            </a:r>
            <a:r>
              <a:rPr lang="en-US" sz="1050" b="1" dirty="0" err="1">
                <a:solidFill>
                  <a:schemeClr val="bg1"/>
                </a:solidFill>
              </a:rPr>
              <a:t>ahun</a:t>
            </a:r>
            <a:r>
              <a:rPr lang="en-US" sz="1050" b="1" dirty="0">
                <a:solidFill>
                  <a:schemeClr val="bg1"/>
                </a:solidFill>
              </a:rPr>
              <a:t> 2020</a:t>
            </a:r>
            <a:endParaRPr lang="en-ID" sz="1050" b="1" dirty="0">
              <a:solidFill>
                <a:schemeClr val="bg1"/>
              </a:solidFill>
            </a:endParaRP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1050" b="1" dirty="0" err="1">
                <a:solidFill>
                  <a:schemeClr val="bg1"/>
                </a:solidFill>
              </a:rPr>
              <a:t>Kepmen</a:t>
            </a:r>
            <a:r>
              <a:rPr lang="en-US" sz="1050" b="1" dirty="0">
                <a:solidFill>
                  <a:schemeClr val="bg1"/>
                </a:solidFill>
              </a:rPr>
              <a:t>. </a:t>
            </a:r>
            <a:r>
              <a:rPr lang="en-US" sz="1050" b="1" dirty="0" err="1">
                <a:solidFill>
                  <a:schemeClr val="bg1"/>
                </a:solidFill>
              </a:rPr>
              <a:t>Keuangan</a:t>
            </a:r>
            <a:r>
              <a:rPr lang="en-US" sz="1050" b="1" dirty="0">
                <a:solidFill>
                  <a:schemeClr val="bg1"/>
                </a:solidFill>
              </a:rPr>
              <a:t> 781 </a:t>
            </a:r>
            <a:r>
              <a:rPr lang="en-US" sz="1050" b="1" dirty="0" err="1">
                <a:solidFill>
                  <a:schemeClr val="bg1"/>
                </a:solidFill>
              </a:rPr>
              <a:t>Tahun</a:t>
            </a:r>
            <a:r>
              <a:rPr lang="en-US" sz="1050" b="1" dirty="0">
                <a:solidFill>
                  <a:schemeClr val="bg1"/>
                </a:solidFill>
              </a:rPr>
              <a:t> 2019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&amp;</a:t>
            </a:r>
          </a:p>
          <a:p>
            <a:pPr algn="ctr"/>
            <a:r>
              <a:rPr lang="en-US" sz="1050" b="1" dirty="0">
                <a:solidFill>
                  <a:schemeClr val="bg1"/>
                </a:solidFill>
              </a:rPr>
              <a:t>PMK No. 115 </a:t>
            </a:r>
            <a:r>
              <a:rPr lang="en-US" sz="1050" b="1" dirty="0" err="1">
                <a:solidFill>
                  <a:schemeClr val="bg1"/>
                </a:solidFill>
              </a:rPr>
              <a:t>Tahun</a:t>
            </a:r>
            <a:r>
              <a:rPr lang="en-US" sz="1050" b="1" dirty="0">
                <a:solidFill>
                  <a:schemeClr val="bg1"/>
                </a:solidFill>
              </a:rPr>
              <a:t> 2020</a:t>
            </a:r>
            <a:endParaRPr lang="en-ID" sz="1050" b="1" dirty="0">
              <a:solidFill>
                <a:schemeClr val="bg1"/>
              </a:solidFill>
            </a:endParaRPr>
          </a:p>
        </p:txBody>
      </p:sp>
      <p:sp>
        <p:nvSpPr>
          <p:cNvPr id="90" name="Left Brace 89">
            <a:extLst>
              <a:ext uri="{FF2B5EF4-FFF2-40B4-BE49-F238E27FC236}">
                <a16:creationId xmlns:a16="http://schemas.microsoft.com/office/drawing/2014/main" id="{6F36CFB0-8031-4376-9512-54D56A90F5BA}"/>
              </a:ext>
            </a:extLst>
          </p:cNvPr>
          <p:cNvSpPr/>
          <p:nvPr/>
        </p:nvSpPr>
        <p:spPr>
          <a:xfrm flipH="1">
            <a:off x="10609556" y="1611794"/>
            <a:ext cx="285880" cy="4621616"/>
          </a:xfrm>
          <a:prstGeom prst="leftBrace">
            <a:avLst/>
          </a:prstGeom>
          <a:ln w="22225">
            <a:solidFill>
              <a:srgbClr val="FF0000">
                <a:alpha val="88000"/>
              </a:srgb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d-ID" sz="1463" dirty="0"/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9C92A5D4-9810-41D5-B951-842665341C04}"/>
              </a:ext>
            </a:extLst>
          </p:cNvPr>
          <p:cNvCxnSpPr>
            <a:stCxn id="60" idx="2"/>
            <a:endCxn id="61" idx="0"/>
          </p:cNvCxnSpPr>
          <p:nvPr/>
        </p:nvCxnSpPr>
        <p:spPr>
          <a:xfrm>
            <a:off x="3728193" y="1934202"/>
            <a:ext cx="6429" cy="284609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99A5993E-1CBF-49BA-95A2-1D2CFF7BC5B8}"/>
              </a:ext>
            </a:extLst>
          </p:cNvPr>
          <p:cNvCxnSpPr/>
          <p:nvPr/>
        </p:nvCxnSpPr>
        <p:spPr>
          <a:xfrm>
            <a:off x="3734622" y="2739324"/>
            <a:ext cx="6429" cy="284609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D74E3FCB-F85C-45A6-8456-7D0D7DE8D1C0}"/>
              </a:ext>
            </a:extLst>
          </p:cNvPr>
          <p:cNvCxnSpPr/>
          <p:nvPr/>
        </p:nvCxnSpPr>
        <p:spPr>
          <a:xfrm>
            <a:off x="3741051" y="3544446"/>
            <a:ext cx="6429" cy="284609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71648E51-632E-4AEC-B218-C1AD237FE55C}"/>
              </a:ext>
            </a:extLst>
          </p:cNvPr>
          <p:cNvCxnSpPr/>
          <p:nvPr/>
        </p:nvCxnSpPr>
        <p:spPr>
          <a:xfrm>
            <a:off x="3761671" y="4416847"/>
            <a:ext cx="6429" cy="284609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E768A10F-6DB4-4226-9C26-F0B8F221C5EA}"/>
              </a:ext>
            </a:extLst>
          </p:cNvPr>
          <p:cNvCxnSpPr/>
          <p:nvPr/>
        </p:nvCxnSpPr>
        <p:spPr>
          <a:xfrm>
            <a:off x="3763345" y="5439943"/>
            <a:ext cx="6429" cy="284609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1626826C-CAEC-4656-B31A-5967CB8CDE31}"/>
              </a:ext>
            </a:extLst>
          </p:cNvPr>
          <p:cNvCxnSpPr/>
          <p:nvPr/>
        </p:nvCxnSpPr>
        <p:spPr>
          <a:xfrm>
            <a:off x="8439249" y="1924873"/>
            <a:ext cx="6429" cy="180000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AD5AA354-374C-4A87-83A9-A8D2AA5376FA}"/>
              </a:ext>
            </a:extLst>
          </p:cNvPr>
          <p:cNvCxnSpPr/>
          <p:nvPr/>
        </p:nvCxnSpPr>
        <p:spPr>
          <a:xfrm>
            <a:off x="8465916" y="2746890"/>
            <a:ext cx="6429" cy="180000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D8FC5A48-88EE-4D29-AD84-85BFA7BEC309}"/>
              </a:ext>
            </a:extLst>
          </p:cNvPr>
          <p:cNvCxnSpPr/>
          <p:nvPr/>
        </p:nvCxnSpPr>
        <p:spPr>
          <a:xfrm>
            <a:off x="8492583" y="3568907"/>
            <a:ext cx="6429" cy="180000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53438021-809E-483B-A479-88678DCF399B}"/>
              </a:ext>
            </a:extLst>
          </p:cNvPr>
          <p:cNvCxnSpPr/>
          <p:nvPr/>
        </p:nvCxnSpPr>
        <p:spPr>
          <a:xfrm>
            <a:off x="8499012" y="4281166"/>
            <a:ext cx="6429" cy="180000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25DE7162-7385-46EC-B6FF-A064B9756320}"/>
              </a:ext>
            </a:extLst>
          </p:cNvPr>
          <p:cNvCxnSpPr/>
          <p:nvPr/>
        </p:nvCxnSpPr>
        <p:spPr>
          <a:xfrm>
            <a:off x="8507957" y="5076303"/>
            <a:ext cx="6429" cy="180000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56D7D14C-F122-4B89-AF13-504DC965E289}"/>
              </a:ext>
            </a:extLst>
          </p:cNvPr>
          <p:cNvCxnSpPr/>
          <p:nvPr/>
        </p:nvCxnSpPr>
        <p:spPr>
          <a:xfrm>
            <a:off x="8495099" y="5744008"/>
            <a:ext cx="6429" cy="180000"/>
          </a:xfrm>
          <a:prstGeom prst="straightConnector1">
            <a:avLst/>
          </a:prstGeom>
          <a:ln w="3492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085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>
            <a:extLst>
              <a:ext uri="{FF2B5EF4-FFF2-40B4-BE49-F238E27FC236}">
                <a16:creationId xmlns:a16="http://schemas.microsoft.com/office/drawing/2014/main" id="{AFE6E939-027F-4BAD-8171-B12C64687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2" t="7677" r="31642" b="5768"/>
          <a:stretch/>
        </p:blipFill>
        <p:spPr bwMode="auto">
          <a:xfrm>
            <a:off x="724475" y="0"/>
            <a:ext cx="516348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FE6C04C8-AB42-432B-8533-EA675FB502C4}"/>
              </a:ext>
            </a:extLst>
          </p:cNvPr>
          <p:cNvSpPr/>
          <p:nvPr/>
        </p:nvSpPr>
        <p:spPr>
          <a:xfrm>
            <a:off x="5777537" y="25538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EFAEFDAF-A3E6-47F1-9366-280A2A5B425D}"/>
              </a:ext>
            </a:extLst>
          </p:cNvPr>
          <p:cNvSpPr/>
          <p:nvPr/>
        </p:nvSpPr>
        <p:spPr>
          <a:xfrm>
            <a:off x="5625137" y="24014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B5D44B-BEF1-40FE-ABA8-905639BE08C9}"/>
              </a:ext>
            </a:extLst>
          </p:cNvPr>
          <p:cNvGrpSpPr/>
          <p:nvPr/>
        </p:nvGrpSpPr>
        <p:grpSpPr>
          <a:xfrm rot="5400000">
            <a:off x="212664" y="618468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12CCCA4-9F7C-4AA4-A638-D5687538E707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F12E3F0-618E-4F1B-BCA4-0C3C2396A295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8CE40E2-1952-4475-A708-201474D350D4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2D00F8B-194E-40C7-A793-57010C4E4853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8B51B48-4D58-41D3-9774-D0DDD62511EE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C20BEB-5E15-4B81-9C87-269FB473233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DE86EFA-1F1B-441A-873E-46BC2980CE35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819E758-3EEC-44F4-A59E-D630A3A99B5E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43E2FA2-5964-47BD-B95F-57F527A1266F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5FCC675-1B2A-407E-9463-3FF127BFE54D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15075A6-E957-4A56-8143-44DF30AB8368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75EF5A41-EA8B-4BBE-BA21-D961C1BE853B}"/>
              </a:ext>
            </a:extLst>
          </p:cNvPr>
          <p:cNvSpPr/>
          <p:nvPr/>
        </p:nvSpPr>
        <p:spPr>
          <a:xfrm rot="7200000">
            <a:off x="11592046" y="323605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Isosceles Triangle 160">
            <a:extLst>
              <a:ext uri="{FF2B5EF4-FFF2-40B4-BE49-F238E27FC236}">
                <a16:creationId xmlns:a16="http://schemas.microsoft.com/office/drawing/2014/main" id="{27CE428F-C4A2-4D9C-AA32-60E39629F358}"/>
              </a:ext>
            </a:extLst>
          </p:cNvPr>
          <p:cNvSpPr/>
          <p:nvPr/>
        </p:nvSpPr>
        <p:spPr>
          <a:xfrm>
            <a:off x="253473" y="361137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1">
            <a:extLst>
              <a:ext uri="{FF2B5EF4-FFF2-40B4-BE49-F238E27FC236}">
                <a16:creationId xmlns:a16="http://schemas.microsoft.com/office/drawing/2014/main" id="{37E0CDA5-5DFA-49A6-9776-E01EF3C083B1}"/>
              </a:ext>
            </a:extLst>
          </p:cNvPr>
          <p:cNvSpPr txBox="1">
            <a:spLocks/>
          </p:cNvSpPr>
          <p:nvPr/>
        </p:nvSpPr>
        <p:spPr>
          <a:xfrm>
            <a:off x="7565809" y="4749851"/>
            <a:ext cx="548700" cy="393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16</a:t>
            </a:fld>
            <a:endParaRPr lang="en"/>
          </a:p>
        </p:txBody>
      </p:sp>
      <p:pic>
        <p:nvPicPr>
          <p:cNvPr id="46" name="Picture 1">
            <a:extLst>
              <a:ext uri="{FF2B5EF4-FFF2-40B4-BE49-F238E27FC236}">
                <a16:creationId xmlns:a16="http://schemas.microsoft.com/office/drawing/2014/main" id="{52D9EBFC-C40E-4CF8-8B91-3B44408D5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4" t="4962" r="31400" b="18747"/>
          <a:stretch/>
        </p:blipFill>
        <p:spPr bwMode="auto">
          <a:xfrm>
            <a:off x="6064246" y="-1"/>
            <a:ext cx="534170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itle 1">
            <a:extLst>
              <a:ext uri="{FF2B5EF4-FFF2-40B4-BE49-F238E27FC236}">
                <a16:creationId xmlns:a16="http://schemas.microsoft.com/office/drawing/2014/main" id="{8654C66E-6E62-4AAB-886D-5737B31DA2FB}"/>
              </a:ext>
            </a:extLst>
          </p:cNvPr>
          <p:cNvSpPr txBox="1">
            <a:spLocks/>
          </p:cNvSpPr>
          <p:nvPr/>
        </p:nvSpPr>
        <p:spPr>
          <a:xfrm>
            <a:off x="930097" y="15483"/>
            <a:ext cx="2263201" cy="246291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FORM A1 : Surat </a:t>
            </a:r>
            <a:r>
              <a:rPr lang="en-US" sz="1100" b="1" dirty="0" err="1">
                <a:solidFill>
                  <a:schemeClr val="tx1"/>
                </a:solidFill>
              </a:rPr>
              <a:t>Permohonan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14B9FA47-0540-4E91-ACBB-18EC0F1EA4D5}"/>
              </a:ext>
            </a:extLst>
          </p:cNvPr>
          <p:cNvSpPr txBox="1">
            <a:spLocks/>
          </p:cNvSpPr>
          <p:nvPr/>
        </p:nvSpPr>
        <p:spPr>
          <a:xfrm>
            <a:off x="7692653" y="13129"/>
            <a:ext cx="2144077" cy="274271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FORM A2 : Surat </a:t>
            </a:r>
            <a:r>
              <a:rPr lang="en-US" sz="1100" b="1" dirty="0" err="1">
                <a:solidFill>
                  <a:schemeClr val="tx1"/>
                </a:solidFill>
              </a:rPr>
              <a:t>Pernyataan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657EA7-63D1-4B2E-9072-69B182707263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24" name="Flowchart: Delay 23">
              <a:extLst>
                <a:ext uri="{FF2B5EF4-FFF2-40B4-BE49-F238E27FC236}">
                  <a16:creationId xmlns:a16="http://schemas.microsoft.com/office/drawing/2014/main" id="{9F498117-F208-4491-889A-4945CC6D1704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CB1EDBD-1765-4FB1-9829-2FE9B3A383EB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D2A44E-4680-4369-B8E2-3FE87363018F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23C61A2E-47D1-4283-AAB0-334EA92DA55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982936" imgH="981876" progId="CorelDraw.Graphic.23">
                    <p:embed/>
                  </p:oleObj>
                </mc:Choice>
                <mc:Fallback>
                  <p:oleObj name="CorelDRAW" r:id="rId5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A299EF-4073-4522-82D8-A33BF7CAB875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866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FE6C04C8-AB42-432B-8533-EA675FB502C4}"/>
              </a:ext>
            </a:extLst>
          </p:cNvPr>
          <p:cNvSpPr/>
          <p:nvPr/>
        </p:nvSpPr>
        <p:spPr>
          <a:xfrm>
            <a:off x="5777537" y="25538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EFAEFDAF-A3E6-47F1-9366-280A2A5B425D}"/>
              </a:ext>
            </a:extLst>
          </p:cNvPr>
          <p:cNvSpPr/>
          <p:nvPr/>
        </p:nvSpPr>
        <p:spPr>
          <a:xfrm>
            <a:off x="5625137" y="24014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B5D44B-BEF1-40FE-ABA8-905639BE08C9}"/>
              </a:ext>
            </a:extLst>
          </p:cNvPr>
          <p:cNvGrpSpPr/>
          <p:nvPr/>
        </p:nvGrpSpPr>
        <p:grpSpPr>
          <a:xfrm rot="5400000">
            <a:off x="212664" y="618468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12CCCA4-9F7C-4AA4-A638-D5687538E707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F12E3F0-618E-4F1B-BCA4-0C3C2396A295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8CE40E2-1952-4475-A708-201474D350D4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2D00F8B-194E-40C7-A793-57010C4E4853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8B51B48-4D58-41D3-9774-D0DDD62511EE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C20BEB-5E15-4B81-9C87-269FB473233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DE86EFA-1F1B-441A-873E-46BC2980CE35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819E758-3EEC-44F4-A59E-D630A3A99B5E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43E2FA2-5964-47BD-B95F-57F527A1266F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5FCC675-1B2A-407E-9463-3FF127BFE54D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15075A6-E957-4A56-8143-44DF30AB8368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75EF5A41-EA8B-4BBE-BA21-D961C1BE853B}"/>
              </a:ext>
            </a:extLst>
          </p:cNvPr>
          <p:cNvSpPr/>
          <p:nvPr/>
        </p:nvSpPr>
        <p:spPr>
          <a:xfrm rot="7200000">
            <a:off x="11592046" y="323605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Isosceles Triangle 160">
            <a:extLst>
              <a:ext uri="{FF2B5EF4-FFF2-40B4-BE49-F238E27FC236}">
                <a16:creationId xmlns:a16="http://schemas.microsoft.com/office/drawing/2014/main" id="{27CE428F-C4A2-4D9C-AA32-60E39629F358}"/>
              </a:ext>
            </a:extLst>
          </p:cNvPr>
          <p:cNvSpPr/>
          <p:nvPr/>
        </p:nvSpPr>
        <p:spPr>
          <a:xfrm>
            <a:off x="253473" y="361137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B179259A-B456-4613-BCD4-F1405778B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189" y="577661"/>
            <a:ext cx="10392488" cy="6167266"/>
          </a:xfrm>
          <a:prstGeom prst="rect">
            <a:avLst/>
          </a:prstGeom>
          <a:solidFill>
            <a:schemeClr val="bg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2573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Dalam</a:t>
            </a: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kawasan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perkotaan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: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 marL="534988" lvl="2" indent="-231775">
              <a:lnSpc>
                <a:spcPts val="21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"/>
            </a:pP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Dapat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ditempatkan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dalam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RUMAJA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;</a:t>
            </a: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 marL="534988" lvl="2" indent="-231775">
              <a:lnSpc>
                <a:spcPct val="77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ymbol" pitchFamily="18" charset="2"/>
              <a:buChar char=""/>
            </a:pP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Di 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luar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bahu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/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trotoar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500" u="sng" dirty="0">
                <a:solidFill>
                  <a:srgbClr val="000000"/>
                </a:solidFill>
                <a:latin typeface="Open Sans" panose="020B0606030504020204"/>
              </a:rPr>
              <a:t>&gt;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1  m 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tepi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luar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bahu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/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trotoar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;</a:t>
            </a: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 marL="534988" lvl="2" indent="-231775">
              <a:lnSpc>
                <a:spcPct val="77000"/>
              </a:lnSpc>
              <a:spcBef>
                <a:spcPts val="375"/>
              </a:spcBef>
              <a:spcAft>
                <a:spcPts val="300"/>
              </a:spcAft>
              <a:buClrTx/>
              <a:buSzTx/>
              <a:buFont typeface="Symbol" pitchFamily="18" charset="2"/>
              <a:buChar char=""/>
            </a:pP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Disisi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terluar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RUMIJA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(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dalam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hal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tidak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tersedia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ruang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diluar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bahu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/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trotoar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/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jalur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L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alu 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L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intas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)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;</a:t>
            </a: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 marL="534988" lvl="2" indent="-231775">
              <a:lnSpc>
                <a:spcPct val="77000"/>
              </a:lnSpc>
              <a:spcBef>
                <a:spcPts val="425"/>
              </a:spcBef>
              <a:spcAft>
                <a:spcPts val="300"/>
              </a:spcAft>
              <a:buClrTx/>
              <a:buSzTx/>
              <a:buFont typeface="Symbol" pitchFamily="18" charset="2"/>
              <a:buChar char=""/>
            </a:pP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Tidak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mengganggu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keamanan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dan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keselamatan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pengguna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.</a:t>
            </a: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>
              <a:lnSpc>
                <a:spcPct val="77000"/>
              </a:lnSpc>
              <a:spcBef>
                <a:spcPts val="425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id-ID" sz="1400" dirty="0">
                <a:solidFill>
                  <a:srgbClr val="000000"/>
                </a:solidFill>
                <a:latin typeface="Open Sans" panose="020B0606030504020204"/>
              </a:rPr>
              <a:t> </a:t>
            </a:r>
            <a:endParaRPr lang="id-ID" altLang="id-ID" sz="1400" dirty="0">
              <a:solidFill>
                <a:schemeClr val="tx1"/>
              </a:solidFill>
              <a:latin typeface="Open Sans" panose="020B0606030504020204"/>
            </a:endParaRPr>
          </a:p>
          <a:p>
            <a:pPr>
              <a:spcBef>
                <a:spcPts val="38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Diluar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kawasan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perkotaan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:</a:t>
            </a:r>
            <a:r>
              <a:rPr lang="en-US" altLang="id-ID" sz="14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400" dirty="0">
                <a:solidFill>
                  <a:srgbClr val="000000"/>
                </a:solidFill>
                <a:latin typeface="Open Sans" panose="020B0606030504020204"/>
              </a:rPr>
              <a:t>Di </a:t>
            </a:r>
            <a:r>
              <a:rPr lang="en-US" altLang="id-ID" sz="1400" dirty="0" err="1">
                <a:solidFill>
                  <a:srgbClr val="000000"/>
                </a:solidFill>
                <a:latin typeface="Open Sans" panose="020B0606030504020204"/>
              </a:rPr>
              <a:t>sisi</a:t>
            </a:r>
            <a:r>
              <a:rPr lang="en-US" altLang="id-ID" sz="14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400" dirty="0" err="1">
                <a:solidFill>
                  <a:srgbClr val="000000"/>
                </a:solidFill>
                <a:latin typeface="Open Sans" panose="020B0606030504020204"/>
              </a:rPr>
              <a:t>terluar</a:t>
            </a:r>
            <a:r>
              <a:rPr lang="en-US" altLang="id-ID" sz="1400" dirty="0">
                <a:solidFill>
                  <a:srgbClr val="000000"/>
                </a:solidFill>
                <a:latin typeface="Open Sans" panose="020B0606030504020204"/>
              </a:rPr>
              <a:t> RUMIJA</a:t>
            </a:r>
            <a:endParaRPr lang="id-ID" altLang="id-ID" sz="1400" dirty="0">
              <a:solidFill>
                <a:schemeClr val="tx1"/>
              </a:solidFill>
              <a:latin typeface="Open Sans" panose="020B0606030504020204"/>
            </a:endParaRPr>
          </a:p>
          <a:p>
            <a:pPr>
              <a:lnSpc>
                <a:spcPts val="24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Pada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struktur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jembatan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: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 marL="534988" lvl="2" indent="-231775">
              <a:spcBef>
                <a:spcPct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"/>
            </a:pP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Tanpa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membahayakan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konstruksi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jembatan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;</a:t>
            </a: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 marL="534988" lvl="2" indent="-231775">
              <a:spcBef>
                <a:spcPct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"/>
            </a:pP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Tanpa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mengurangi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ruang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bebas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;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dan</a:t>
            </a: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 marL="534988" lvl="2" indent="-231775">
              <a:spcBef>
                <a:spcPct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"/>
            </a:pP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Tanpa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mengganggu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keselamatan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pengguna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.</a:t>
            </a: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id-ID" sz="1400" dirty="0">
                <a:solidFill>
                  <a:srgbClr val="000000"/>
                </a:solidFill>
                <a:latin typeface="Open Sans" panose="020B0606030504020204"/>
              </a:rPr>
              <a:t> </a:t>
            </a:r>
            <a:endParaRPr lang="id-ID" altLang="id-ID" sz="1400" dirty="0">
              <a:solidFill>
                <a:schemeClr val="tx1"/>
              </a:solidFill>
              <a:latin typeface="Open Sans" panose="020B0606030504020204"/>
            </a:endParaRPr>
          </a:p>
          <a:p>
            <a:pPr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</a:pPr>
            <a:r>
              <a:rPr lang="en-US" altLang="id-ID" sz="1400" b="1" dirty="0" err="1">
                <a:solidFill>
                  <a:srgbClr val="000000"/>
                </a:solidFill>
                <a:latin typeface="Open Sans" panose="020B0606030504020204"/>
              </a:rPr>
              <a:t>D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iluar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konstruksi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jembatan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 marL="534988" lvl="2" indent="-231775">
              <a:spcBef>
                <a:spcPct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"/>
            </a:pP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Ditempatkan p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aling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rendah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1 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m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tepi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luar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struktur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jembatan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;</a:t>
            </a: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 marL="534988" lvl="2" indent="-231775">
              <a:spcBef>
                <a:spcPct val="0"/>
              </a:spcBef>
              <a:spcAft>
                <a:spcPts val="300"/>
              </a:spcAft>
              <a:buClrTx/>
              <a:buSzTx/>
              <a:buFont typeface="Symbol" pitchFamily="18" charset="2"/>
              <a:buChar char=""/>
            </a:pP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Tanpa</a:t>
            </a:r>
            <a:r>
              <a:rPr lang="en-US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mengurangi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ruang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500" dirty="0" err="1">
                <a:solidFill>
                  <a:srgbClr val="000000"/>
                </a:solidFill>
                <a:latin typeface="Open Sans" panose="020B0606030504020204"/>
              </a:rPr>
              <a:t>bebas</a:t>
            </a:r>
            <a:r>
              <a:rPr lang="id-ID" altLang="id-ID" sz="1500" dirty="0">
                <a:solidFill>
                  <a:srgbClr val="000000"/>
                </a:solidFill>
                <a:latin typeface="Open Sans" panose="020B0606030504020204"/>
              </a:rPr>
              <a:t>.</a:t>
            </a:r>
            <a:endParaRPr lang="en-US" altLang="id-ID" sz="1500" dirty="0">
              <a:solidFill>
                <a:srgbClr val="000000"/>
              </a:solidFill>
              <a:latin typeface="Open Sans" panose="020B0606030504020204"/>
            </a:endParaRPr>
          </a:p>
          <a:p>
            <a:pPr marL="303213" lvl="2" indent="0">
              <a:spcBef>
                <a:spcPct val="0"/>
              </a:spcBef>
              <a:spcAft>
                <a:spcPts val="300"/>
              </a:spcAft>
              <a:buClrTx/>
              <a:buSzTx/>
              <a:buNone/>
            </a:pP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Dibawah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tanah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 :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kedalaman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paling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sedikit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1.5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m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permukaan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terendah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(di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daerah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galian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)</a:t>
            </a:r>
          </a:p>
          <a:p>
            <a:pPr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	</a:t>
            </a:r>
            <a:r>
              <a:rPr lang="en-US" altLang="id-ID" sz="1600">
                <a:solidFill>
                  <a:srgbClr val="000000"/>
                </a:solidFill>
                <a:latin typeface="Open Sans" panose="020B0606030504020204"/>
              </a:rPr>
              <a:t>               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atau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tanah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dasar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(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didaerah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timbunan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)</a:t>
            </a:r>
            <a:endParaRPr lang="id-ID" altLang="id-ID" sz="1500" dirty="0">
              <a:solidFill>
                <a:schemeClr val="tx1"/>
              </a:solidFill>
              <a:latin typeface="Open Sans" panose="020B0606030504020204"/>
            </a:endParaRPr>
          </a:p>
          <a:p>
            <a:pPr>
              <a:lnSpc>
                <a:spcPct val="150000"/>
              </a:lnSpc>
              <a:spcBef>
                <a:spcPts val="438"/>
              </a:spcBef>
              <a:spcAft>
                <a:spcPts val="300"/>
              </a:spcAft>
              <a:buClrTx/>
              <a:buSzTx/>
              <a:buNone/>
            </a:pP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Di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atas</a:t>
            </a: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tanah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: 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Pada 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ketinggian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600" u="sng" dirty="0">
                <a:solidFill>
                  <a:srgbClr val="000000"/>
                </a:solidFill>
                <a:latin typeface="Open Sans" panose="020B0606030504020204"/>
              </a:rPr>
              <a:t>&gt;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5 m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permukaan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tertinggi</a:t>
            </a:r>
            <a:endParaRPr lang="id-ID" altLang="id-ID" sz="1400" dirty="0">
              <a:solidFill>
                <a:schemeClr val="tx1"/>
              </a:solidFill>
              <a:latin typeface="Open Sans" panose="020B0606030504020204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None/>
            </a:pP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Permukaan</a:t>
            </a: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tanah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lintasan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penempatan</a:t>
            </a: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di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bawah</a:t>
            </a: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tanah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: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Diberi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tanda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secara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permanen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</a:pPr>
            <a:endParaRPr lang="id-ID" altLang="id-ID" sz="1400" dirty="0">
              <a:solidFill>
                <a:schemeClr val="tx1"/>
              </a:solidFill>
              <a:latin typeface="Open Sans" panose="020B060603050402020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64FA3-7FDD-4A69-B0CA-29E60F020B86}"/>
              </a:ext>
            </a:extLst>
          </p:cNvPr>
          <p:cNvSpPr txBox="1"/>
          <p:nvPr/>
        </p:nvSpPr>
        <p:spPr>
          <a:xfrm>
            <a:off x="1221887" y="113146"/>
            <a:ext cx="7095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Penempatan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Bangunan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Jaringan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Utilitas</a:t>
            </a:r>
            <a:endParaRPr lang="en-US" sz="20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314A9B-7544-43FD-9047-9A7F9B415ADB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21" name="Flowchart: Delay 20">
              <a:extLst>
                <a:ext uri="{FF2B5EF4-FFF2-40B4-BE49-F238E27FC236}">
                  <a16:creationId xmlns:a16="http://schemas.microsoft.com/office/drawing/2014/main" id="{79F9715E-4CAF-4E87-AB11-3DA5F7CCE61D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F5F891-4155-4D24-B890-10789451E359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4DF9728-C2A9-44F3-AA76-B27404C699CF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E8712C16-267D-4FAF-AF1C-5EDAA41627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8E0E86-E088-4B31-A8B1-E667659FD0BC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010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FE6C04C8-AB42-432B-8533-EA675FB502C4}"/>
              </a:ext>
            </a:extLst>
          </p:cNvPr>
          <p:cNvSpPr/>
          <p:nvPr/>
        </p:nvSpPr>
        <p:spPr>
          <a:xfrm>
            <a:off x="5777537" y="25538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EFAEFDAF-A3E6-47F1-9366-280A2A5B425D}"/>
              </a:ext>
            </a:extLst>
          </p:cNvPr>
          <p:cNvSpPr/>
          <p:nvPr/>
        </p:nvSpPr>
        <p:spPr>
          <a:xfrm>
            <a:off x="5625137" y="24014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B5D44B-BEF1-40FE-ABA8-905639BE08C9}"/>
              </a:ext>
            </a:extLst>
          </p:cNvPr>
          <p:cNvGrpSpPr/>
          <p:nvPr/>
        </p:nvGrpSpPr>
        <p:grpSpPr>
          <a:xfrm rot="5400000">
            <a:off x="212664" y="618468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12CCCA4-9F7C-4AA4-A638-D5687538E707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F12E3F0-618E-4F1B-BCA4-0C3C2396A295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8CE40E2-1952-4475-A708-201474D350D4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2D00F8B-194E-40C7-A793-57010C4E4853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8B51B48-4D58-41D3-9774-D0DDD62511EE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C20BEB-5E15-4B81-9C87-269FB473233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DE86EFA-1F1B-441A-873E-46BC2980CE35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819E758-3EEC-44F4-A59E-D630A3A99B5E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43E2FA2-5964-47BD-B95F-57F527A1266F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5FCC675-1B2A-407E-9463-3FF127BFE54D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15075A6-E957-4A56-8143-44DF30AB8368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75EF5A41-EA8B-4BBE-BA21-D961C1BE853B}"/>
              </a:ext>
            </a:extLst>
          </p:cNvPr>
          <p:cNvSpPr/>
          <p:nvPr/>
        </p:nvSpPr>
        <p:spPr>
          <a:xfrm rot="7200000">
            <a:off x="11592046" y="323605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Isosceles Triangle 160">
            <a:extLst>
              <a:ext uri="{FF2B5EF4-FFF2-40B4-BE49-F238E27FC236}">
                <a16:creationId xmlns:a16="http://schemas.microsoft.com/office/drawing/2014/main" id="{27CE428F-C4A2-4D9C-AA32-60E39629F358}"/>
              </a:ext>
            </a:extLst>
          </p:cNvPr>
          <p:cNvSpPr/>
          <p:nvPr/>
        </p:nvSpPr>
        <p:spPr>
          <a:xfrm>
            <a:off x="253473" y="361137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Isosceles Triangle 161">
            <a:extLst>
              <a:ext uri="{FF2B5EF4-FFF2-40B4-BE49-F238E27FC236}">
                <a16:creationId xmlns:a16="http://schemas.microsoft.com/office/drawing/2014/main" id="{5EA5E8AA-AB77-4CEB-81A3-AEB9DB0185A0}"/>
              </a:ext>
            </a:extLst>
          </p:cNvPr>
          <p:cNvSpPr/>
          <p:nvPr/>
        </p:nvSpPr>
        <p:spPr>
          <a:xfrm rot="18000000">
            <a:off x="5411990" y="6341675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4520A91C-314C-45E2-8F2A-6D8D0B44A3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2582" y="815784"/>
            <a:ext cx="9772678" cy="59170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tabLst>
                <a:tab pos="809625" algn="l"/>
              </a:tabLst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tabLst>
                <a:tab pos="809625" algn="l"/>
              </a:tabLst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2573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tabLst>
                <a:tab pos="809625" algn="l"/>
              </a:tabLst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7145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tabLst>
                <a:tab pos="809625" algn="l"/>
              </a:tabLst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809625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809625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809625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809625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tabLst>
                <a:tab pos="809625" algn="l"/>
              </a:tabLst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Di 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kawasan</a:t>
            </a: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perkotaan</a:t>
            </a:r>
            <a:endParaRPr lang="id-ID" altLang="id-ID" sz="1800" b="1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marL="714375" lvl="2"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Char char=""/>
              <a:tabLst/>
            </a:pP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Diluar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bahu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,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u="sng" dirty="0">
                <a:solidFill>
                  <a:srgbClr val="000000"/>
                </a:solidFill>
                <a:latin typeface="Open Sans" panose="020B0606030504020204"/>
              </a:rPr>
              <a:t>&gt;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1m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tepi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luar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bahu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/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trotaor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marL="714375" lvl="2"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Char char=""/>
              <a:tabLst/>
            </a:pP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Dalam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hal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tidak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terdapat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ruang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diluar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bahu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/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trotoar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/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jalur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lalu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lintas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: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disisi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terluar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Rumija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marL="714375" lvl="2"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Char char=""/>
              <a:tabLst/>
            </a:pP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Bangun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–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bangunan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: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Didalam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RUMAJA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: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diluar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bahu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/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trotoar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,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u="sng" dirty="0">
                <a:solidFill>
                  <a:srgbClr val="000000"/>
                </a:solidFill>
                <a:latin typeface="Open Sans" panose="020B0606030504020204"/>
              </a:rPr>
              <a:t>&gt;</a:t>
            </a:r>
            <a:r>
              <a:rPr lang="id-ID" altLang="id-ID" sz="1800" u="sng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2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m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tepi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luar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bahu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/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trotoar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lnSpc>
                <a:spcPts val="1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  <a:cs typeface="Times New Roman" pitchFamily="18" charset="0"/>
              </a:rPr>
              <a:t> 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ts val="75"/>
              </a:spcBef>
              <a:buClrTx/>
              <a:buSzTx/>
              <a:buNone/>
            </a:pP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Diluar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kawasan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perkotaan</a:t>
            </a: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  :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Sisi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terluar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di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dalam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Rumija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struktur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jembatan</a:t>
            </a: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: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Iklan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Media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I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n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formasi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: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lvl="3">
              <a:lnSpc>
                <a:spcPct val="150000"/>
              </a:lnSpc>
              <a:spcBef>
                <a:spcPct val="0"/>
              </a:spcBef>
              <a:buClrTx/>
              <a:buSzTx/>
              <a:buFont typeface="Wingdings" pitchFamily="2" charset="2"/>
              <a:buChar char=""/>
            </a:pP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Tanpa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membahayakan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konstruksi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jembatan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lvl="3">
              <a:lnSpc>
                <a:spcPct val="150000"/>
              </a:lnSpc>
              <a:spcBef>
                <a:spcPts val="388"/>
              </a:spcBef>
              <a:buClrTx/>
              <a:buSzTx/>
              <a:buFont typeface="Wingdings" pitchFamily="2" charset="2"/>
              <a:buChar char=""/>
            </a:pP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Tanpa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mengganggu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keselamatan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pengguna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lvl="2">
              <a:lnSpc>
                <a:spcPct val="150000"/>
              </a:lnSpc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Bangun-bangunan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tidak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boleh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struktur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jembatan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 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ts val="38"/>
              </a:spcBef>
              <a:buClrTx/>
              <a:buSzTx/>
              <a:buNone/>
            </a:pP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Diatas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Rumaja</a:t>
            </a: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 : 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Pada 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ketinggian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800" u="sng" dirty="0">
                <a:solidFill>
                  <a:srgbClr val="000000"/>
                </a:solidFill>
                <a:latin typeface="Open Sans" panose="020B0606030504020204"/>
              </a:rPr>
              <a:t>&gt;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 5  m 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permukaan</a:t>
            </a:r>
            <a:r>
              <a:rPr lang="id-ID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8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dirty="0" err="1">
                <a:solidFill>
                  <a:srgbClr val="000000"/>
                </a:solidFill>
                <a:latin typeface="Open Sans" panose="020B0606030504020204"/>
              </a:rPr>
              <a:t>tertinggi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ts val="38"/>
              </a:spcBef>
              <a:buClrTx/>
              <a:buSzTx/>
              <a:buFontTx/>
              <a:buNone/>
            </a:pP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44565B-BAC7-42FB-8843-CE957DFE7D4E}"/>
              </a:ext>
            </a:extLst>
          </p:cNvPr>
          <p:cNvSpPr txBox="1"/>
          <p:nvPr/>
        </p:nvSpPr>
        <p:spPr>
          <a:xfrm>
            <a:off x="1378542" y="172417"/>
            <a:ext cx="709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Penempatan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Iklan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Media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Informasi</a:t>
            </a:r>
            <a:endParaRPr lang="en-US" sz="24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4931DA-289E-444A-B229-4B2787F58F26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24" name="Flowchart: Delay 23">
              <a:extLst>
                <a:ext uri="{FF2B5EF4-FFF2-40B4-BE49-F238E27FC236}">
                  <a16:creationId xmlns:a16="http://schemas.microsoft.com/office/drawing/2014/main" id="{33448CE1-09A8-4704-9F22-5323BEF2E1B8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E981F8C-E368-40EB-8EB9-112BC274A740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855B8C8-657A-4009-9CD4-FC8C66D5228F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A4CF7EF3-1DB5-431B-B8C0-30FBC6173B0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39D6C3-0A09-49E7-AC82-73CD7625881C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115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FE6C04C8-AB42-432B-8533-EA675FB502C4}"/>
              </a:ext>
            </a:extLst>
          </p:cNvPr>
          <p:cNvSpPr/>
          <p:nvPr/>
        </p:nvSpPr>
        <p:spPr>
          <a:xfrm>
            <a:off x="5777537" y="25538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EFAEFDAF-A3E6-47F1-9366-280A2A5B425D}"/>
              </a:ext>
            </a:extLst>
          </p:cNvPr>
          <p:cNvSpPr/>
          <p:nvPr/>
        </p:nvSpPr>
        <p:spPr>
          <a:xfrm>
            <a:off x="5625137" y="24014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B5D44B-BEF1-40FE-ABA8-905639BE08C9}"/>
              </a:ext>
            </a:extLst>
          </p:cNvPr>
          <p:cNvGrpSpPr/>
          <p:nvPr/>
        </p:nvGrpSpPr>
        <p:grpSpPr>
          <a:xfrm rot="5400000">
            <a:off x="212664" y="618468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12CCCA4-9F7C-4AA4-A638-D5687538E707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F12E3F0-618E-4F1B-BCA4-0C3C2396A295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8CE40E2-1952-4475-A708-201474D350D4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2D00F8B-194E-40C7-A793-57010C4E4853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8B51B48-4D58-41D3-9774-D0DDD62511EE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C20BEB-5E15-4B81-9C87-269FB473233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DE86EFA-1F1B-441A-873E-46BC2980CE35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819E758-3EEC-44F4-A59E-D630A3A99B5E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43E2FA2-5964-47BD-B95F-57F527A1266F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5FCC675-1B2A-407E-9463-3FF127BFE54D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15075A6-E957-4A56-8143-44DF30AB8368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75EF5A41-EA8B-4BBE-BA21-D961C1BE853B}"/>
              </a:ext>
            </a:extLst>
          </p:cNvPr>
          <p:cNvSpPr/>
          <p:nvPr/>
        </p:nvSpPr>
        <p:spPr>
          <a:xfrm rot="7200000">
            <a:off x="11592046" y="323605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Isosceles Triangle 160">
            <a:extLst>
              <a:ext uri="{FF2B5EF4-FFF2-40B4-BE49-F238E27FC236}">
                <a16:creationId xmlns:a16="http://schemas.microsoft.com/office/drawing/2014/main" id="{27CE428F-C4A2-4D9C-AA32-60E39629F358}"/>
              </a:ext>
            </a:extLst>
          </p:cNvPr>
          <p:cNvSpPr/>
          <p:nvPr/>
        </p:nvSpPr>
        <p:spPr>
          <a:xfrm>
            <a:off x="253473" y="361137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Isosceles Triangle 161">
            <a:extLst>
              <a:ext uri="{FF2B5EF4-FFF2-40B4-BE49-F238E27FC236}">
                <a16:creationId xmlns:a16="http://schemas.microsoft.com/office/drawing/2014/main" id="{5EA5E8AA-AB77-4CEB-81A3-AEB9DB0185A0}"/>
              </a:ext>
            </a:extLst>
          </p:cNvPr>
          <p:cNvSpPr/>
          <p:nvPr/>
        </p:nvSpPr>
        <p:spPr>
          <a:xfrm rot="18000000">
            <a:off x="5411990" y="6341675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A3184065-73D6-4357-9263-7AF37C73B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129" y="775760"/>
            <a:ext cx="9976602" cy="5852884"/>
          </a:xfrm>
          <a:prstGeom prst="rect">
            <a:avLst/>
          </a:prstGeom>
          <a:solidFill>
            <a:schemeClr val="accent3">
              <a:lumMod val="20000"/>
              <a:lumOff val="80000"/>
              <a:alpha val="8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573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>
              <a:lnSpc>
                <a:spcPts val="18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Konstruksi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bangunan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Memenuhi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peraturan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Pembebanan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bangunan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Perencanaan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bangunan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baja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Bahan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bangunan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Perencanaan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bangunan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beton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Instalasi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listrik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Portal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melintang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: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faktor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keamanan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1.5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lebih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tinggi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faktor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keamanan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standar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 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M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elintas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RUMAJA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Berawal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berakhir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diluar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RUMIJA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Jarak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memenuhi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ketentuan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RUWASJA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600" dirty="0">
                <a:solidFill>
                  <a:schemeClr val="tx1"/>
                </a:solidFill>
                <a:latin typeface="Open Sans" panose="020B0606030504020204"/>
              </a:rPr>
              <a:t> 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Melintas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di 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atas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RUMAJA :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ketinggian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u="sng" dirty="0">
                <a:solidFill>
                  <a:srgbClr val="000000"/>
                </a:solidFill>
                <a:latin typeface="Open Sans" panose="020B0606030504020204"/>
              </a:rPr>
              <a:t>&gt;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5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m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permukaan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tertinggi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600" dirty="0">
                <a:solidFill>
                  <a:schemeClr val="tx1"/>
                </a:solidFill>
                <a:latin typeface="Open Sans" panose="020B0606030504020204"/>
              </a:rPr>
              <a:t> 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Melintas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di</a:t>
            </a:r>
            <a:r>
              <a:rPr lang="id-ID" altLang="id-ID" sz="18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800" b="1" dirty="0" err="1">
                <a:solidFill>
                  <a:srgbClr val="000000"/>
                </a:solidFill>
                <a:latin typeface="Open Sans" panose="020B0606030504020204"/>
              </a:rPr>
              <a:t>Bawah</a:t>
            </a:r>
            <a:r>
              <a:rPr lang="en-US" altLang="id-ID" sz="1800" b="1" dirty="0">
                <a:solidFill>
                  <a:srgbClr val="000000"/>
                </a:solidFill>
                <a:latin typeface="Open Sans" panose="020B0606030504020204"/>
              </a:rPr>
              <a:t> RUMAJA</a:t>
            </a:r>
            <a:endParaRPr lang="id-ID" altLang="id-ID" sz="18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galian</a:t>
            </a:r>
            <a:endParaRPr lang="id-ID" altLang="id-ID" sz="1600" b="1" dirty="0">
              <a:solidFill>
                <a:srgbClr val="000000"/>
              </a:solidFill>
              <a:latin typeface="Open Sans" panose="020B0606030504020204"/>
            </a:endParaRPr>
          </a:p>
          <a:p>
            <a:pPr lvl="3">
              <a:spcBef>
                <a:spcPts val="375"/>
              </a:spcBef>
              <a:buClrTx/>
              <a:buSzTx/>
              <a:buFont typeface="Arial" charset="0"/>
              <a:buChar char="•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kedalaman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&gt;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1.5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m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permukaan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terendah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</a:endParaRPr>
          </a:p>
          <a:p>
            <a:pPr lvl="2">
              <a:spcBef>
                <a:spcPct val="0"/>
              </a:spcBef>
              <a:buClrTx/>
              <a:buSzTx/>
              <a:buFont typeface="Symbol" pitchFamily="18" charset="2"/>
              <a:buChar char=""/>
            </a:pP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timbunan</a:t>
            </a:r>
            <a:endParaRPr lang="id-ID" altLang="id-ID" sz="1600" b="1" dirty="0">
              <a:solidFill>
                <a:srgbClr val="000000"/>
              </a:solidFill>
              <a:latin typeface="Open Sans" panose="020B0606030504020204"/>
            </a:endParaRPr>
          </a:p>
          <a:p>
            <a:pPr lvl="3">
              <a:spcBef>
                <a:spcPct val="0"/>
              </a:spcBef>
              <a:buClrTx/>
              <a:buSzTx/>
              <a:buFont typeface="Wingdings" pitchFamily="2" charset="2"/>
              <a:buChar char="§"/>
            </a:pP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Pada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kedalaman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&gt;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1.5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m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dari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tanah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dasar</a:t>
            </a:r>
            <a:endParaRPr lang="id-ID" altLang="id-ID" sz="1600" dirty="0">
              <a:solidFill>
                <a:schemeClr val="tx1"/>
              </a:solidFill>
              <a:latin typeface="Open Sans" panose="020B0606030504020204"/>
              <a:cs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d-ID" altLang="id-ID" sz="1400" b="1" dirty="0">
              <a:solidFill>
                <a:srgbClr val="000000"/>
              </a:solidFill>
              <a:latin typeface="Open Sans" panose="020B0606030504020204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Di</a:t>
            </a:r>
            <a:r>
              <a:rPr lang="id-ID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permukaan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b="1" dirty="0" err="1">
                <a:solidFill>
                  <a:srgbClr val="000000"/>
                </a:solidFill>
                <a:latin typeface="Open Sans" panose="020B0606030504020204"/>
              </a:rPr>
              <a:t>tanah</a:t>
            </a:r>
            <a:r>
              <a:rPr lang="en-US" altLang="id-ID" sz="1600" b="1" dirty="0">
                <a:solidFill>
                  <a:srgbClr val="000000"/>
                </a:solidFill>
                <a:latin typeface="Open Sans" panose="020B0606030504020204"/>
              </a:rPr>
              <a:t> :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Tidak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mengganggu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pengguna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>
                <a:solidFill>
                  <a:srgbClr val="000000"/>
                </a:solidFill>
                <a:latin typeface="Open Sans" panose="020B0606030504020204"/>
              </a:rPr>
              <a:t>dan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konstruksi</a:t>
            </a:r>
            <a:r>
              <a:rPr lang="id-ID" altLang="id-ID" sz="1600" dirty="0">
                <a:solidFill>
                  <a:srgbClr val="000000"/>
                </a:solidFill>
                <a:latin typeface="Open Sans" panose="020B0606030504020204"/>
              </a:rPr>
              <a:t> </a:t>
            </a:r>
            <a:r>
              <a:rPr lang="en-US" altLang="id-ID" sz="1600" dirty="0" err="1">
                <a:solidFill>
                  <a:srgbClr val="000000"/>
                </a:solidFill>
                <a:latin typeface="Open Sans" panose="020B0606030504020204"/>
              </a:rPr>
              <a:t>jalan</a:t>
            </a:r>
            <a:endParaRPr lang="en-US" altLang="id-ID" sz="1600" dirty="0">
              <a:solidFill>
                <a:srgbClr val="000000"/>
              </a:solidFill>
              <a:latin typeface="Open Sans" panose="020B060603050402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FF631C-2C2A-4F63-9CCD-B770CF460AAA}"/>
              </a:ext>
            </a:extLst>
          </p:cNvPr>
          <p:cNvSpPr txBox="1"/>
          <p:nvPr/>
        </p:nvSpPr>
        <p:spPr>
          <a:xfrm>
            <a:off x="1144129" y="130304"/>
            <a:ext cx="7095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Penempatan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Bangunan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Ruang Milik Jalan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535AE2-8FE1-4438-8E81-7BE3D9D9BF21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22" name="Flowchart: Delay 21">
              <a:extLst>
                <a:ext uri="{FF2B5EF4-FFF2-40B4-BE49-F238E27FC236}">
                  <a16:creationId xmlns:a16="http://schemas.microsoft.com/office/drawing/2014/main" id="{8A3F6F43-0001-4697-801F-466E074DEFA7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DE78910-C0A3-4307-A52A-21D280543F67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BBF2A3-9049-4FB6-83A4-5287C01ACE57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A927C372-A22C-4BD1-B869-D3B88320D8F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A32DB0-22D0-4CC3-9DC0-DFFC79D4BEB4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231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D4D5D04-11EE-4F33-BCFB-B5072F3FC066}"/>
              </a:ext>
            </a:extLst>
          </p:cNvPr>
          <p:cNvGrpSpPr/>
          <p:nvPr/>
        </p:nvGrpSpPr>
        <p:grpSpPr>
          <a:xfrm>
            <a:off x="9850519" y="4825140"/>
            <a:ext cx="3538106" cy="3538103"/>
            <a:chOff x="4251463" y="1587501"/>
            <a:chExt cx="3714474" cy="3714472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091AA759-81A5-4D1D-9EDE-6DE5E553AE1F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A9C44140-19C6-4FFE-A595-833FF514A9C6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63C58D6-117E-4910-BAFD-500658C23CA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0216931-2529-4B23-B1EC-BAB26901EC24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DDE884E-AEA4-4E31-BF14-0168D6FC7064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061E366-F899-4785-9AEF-4BB14C8D84A1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AE7E4E-9E6D-4FB8-B1BB-2DAA909A9392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3BF577-8FCA-454E-B232-9FEAEA598555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2" name="Picture 15">
              <a:extLst>
                <a:ext uri="{FF2B5EF4-FFF2-40B4-BE49-F238E27FC236}">
                  <a16:creationId xmlns:a16="http://schemas.microsoft.com/office/drawing/2014/main" id="{B96FCB2D-AF89-4018-9E4E-184E4CFB6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6B06A48-1621-482E-8233-6AC94D64D77A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2EEF0A30-B3E1-4504-95A4-9382BCB28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Rectangle 6">
                <a:extLst>
                  <a:ext uri="{FF2B5EF4-FFF2-40B4-BE49-F238E27FC236}">
                    <a16:creationId xmlns:a16="http://schemas.microsoft.com/office/drawing/2014/main" id="{A5864EA7-F79E-4C63-96D7-496F4DF06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DEEE8CF5-886E-4F41-929D-9EBE445D9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D6A100C-72A7-4EF5-8F82-0645CB1236E1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31" name="Freeform 8">
                  <a:extLst>
                    <a:ext uri="{FF2B5EF4-FFF2-40B4-BE49-F238E27FC236}">
                      <a16:creationId xmlns:a16="http://schemas.microsoft.com/office/drawing/2014/main" id="{A78BEDAD-1462-48FF-974C-394E4A4B79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2" name="Freeform 9">
                  <a:extLst>
                    <a:ext uri="{FF2B5EF4-FFF2-40B4-BE49-F238E27FC236}">
                      <a16:creationId xmlns:a16="http://schemas.microsoft.com/office/drawing/2014/main" id="{309944DF-5587-4366-B626-D353A4B60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3" name="Freeform 10">
                  <a:extLst>
                    <a:ext uri="{FF2B5EF4-FFF2-40B4-BE49-F238E27FC236}">
                      <a16:creationId xmlns:a16="http://schemas.microsoft.com/office/drawing/2014/main" id="{D940E166-08BB-4D03-AE05-06F0D6DB0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4" name="Freeform 11">
                  <a:extLst>
                    <a:ext uri="{FF2B5EF4-FFF2-40B4-BE49-F238E27FC236}">
                      <a16:creationId xmlns:a16="http://schemas.microsoft.com/office/drawing/2014/main" id="{3A559FC8-2D5C-40F2-ACD5-CB2ED024F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91D2FA-225E-4676-8279-D8B80F60BB8A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A99565-0363-4B98-AF13-327B4355D1E3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84CA8E0-D9DF-42F1-B634-92657219EF8A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2FAE4B4-DD35-43AF-98E8-31C43560954F}"/>
              </a:ext>
            </a:extLst>
          </p:cNvPr>
          <p:cNvSpPr txBox="1"/>
          <p:nvPr/>
        </p:nvSpPr>
        <p:spPr>
          <a:xfrm>
            <a:off x="1060100" y="1805932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Perbendaharaan</a:t>
            </a:r>
            <a:r>
              <a:rPr lang="id-ID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id-ID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Negara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BC4BCAA-1B28-46A7-801C-ACC3DFD7CC33}"/>
              </a:ext>
            </a:extLst>
          </p:cNvPr>
          <p:cNvSpPr txBox="1"/>
          <p:nvPr/>
        </p:nvSpPr>
        <p:spPr>
          <a:xfrm>
            <a:off x="3488775" y="1823283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Keuangan</a:t>
            </a:r>
          </a:p>
          <a:p>
            <a:pPr algn="ctr"/>
            <a:r>
              <a:rPr lang="id-ID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Negara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D6F6B34-64E6-48F3-BCDB-B5B623A6D480}"/>
              </a:ext>
            </a:extLst>
          </p:cNvPr>
          <p:cNvSpPr txBox="1"/>
          <p:nvPr/>
        </p:nvSpPr>
        <p:spPr>
          <a:xfrm>
            <a:off x="1451231" y="5531292"/>
            <a:ext cx="77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82E58B-9AFE-43B3-9B9F-A8EB73AAE464}"/>
              </a:ext>
            </a:extLst>
          </p:cNvPr>
          <p:cNvSpPr txBox="1"/>
          <p:nvPr/>
        </p:nvSpPr>
        <p:spPr>
          <a:xfrm>
            <a:off x="3537271" y="5531292"/>
            <a:ext cx="77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EEA4669-365A-4218-861E-C026DB39936C}"/>
              </a:ext>
            </a:extLst>
          </p:cNvPr>
          <p:cNvSpPr/>
          <p:nvPr/>
        </p:nvSpPr>
        <p:spPr>
          <a:xfrm>
            <a:off x="7175597" y="5439406"/>
            <a:ext cx="19671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Konfirmasi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Status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Wajib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Pajak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Pemberian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Layanan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Publik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Tertentu</a:t>
            </a:r>
            <a:endParaRPr lang="id-I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11AC7-6862-4F2A-8FF2-F5EDD5FF79A8}"/>
              </a:ext>
            </a:extLst>
          </p:cNvPr>
          <p:cNvSpPr txBox="1"/>
          <p:nvPr/>
        </p:nvSpPr>
        <p:spPr>
          <a:xfrm>
            <a:off x="5475604" y="1764214"/>
            <a:ext cx="12378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Pengelolaan</a:t>
            </a:r>
            <a:r>
              <a:rPr lang="id-ID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id-ID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BMN/D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B75542-7F1F-4ECB-9819-E161A447534E}"/>
              </a:ext>
            </a:extLst>
          </p:cNvPr>
          <p:cNvSpPr txBox="1"/>
          <p:nvPr/>
        </p:nvSpPr>
        <p:spPr>
          <a:xfrm>
            <a:off x="7405142" y="1839578"/>
            <a:ext cx="14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Pemanfaatan</a:t>
            </a:r>
            <a:r>
              <a:rPr lang="en-US" alt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BMN</a:t>
            </a:r>
            <a:endParaRPr lang="id-ID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1EDBC9-BB3C-4AA9-97DB-1949E1DE313D}"/>
              </a:ext>
            </a:extLst>
          </p:cNvPr>
          <p:cNvSpPr txBox="1"/>
          <p:nvPr/>
        </p:nvSpPr>
        <p:spPr>
          <a:xfrm>
            <a:off x="9243690" y="5493102"/>
            <a:ext cx="2185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4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Prosedur</a:t>
            </a: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Perizinan</a:t>
            </a: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400" b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Bagian-Bagian Jalan Nasional          Non Tol dan Tol</a:t>
            </a:r>
            <a:endParaRPr lang="id-ID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B65E1A-67C4-4370-80F3-4767A397CFDF}"/>
              </a:ext>
            </a:extLst>
          </p:cNvPr>
          <p:cNvSpPr txBox="1"/>
          <p:nvPr/>
        </p:nvSpPr>
        <p:spPr>
          <a:xfrm>
            <a:off x="9182273" y="1744377"/>
            <a:ext cx="2172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Pengelolaan</a:t>
            </a:r>
            <a:r>
              <a:rPr lang="en-US" alt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BMN dan </a:t>
            </a:r>
            <a:r>
              <a:rPr lang="en-US" alt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Pendelegasian</a:t>
            </a:r>
            <a:r>
              <a:rPr lang="en-US" alt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Kewenangan</a:t>
            </a:r>
            <a:r>
              <a:rPr lang="en-US" alt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di PUPR</a:t>
            </a:r>
            <a:endParaRPr lang="id-ID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F0E5221B-4523-4BB7-8ECA-44EC5BEC3AA2}"/>
              </a:ext>
            </a:extLst>
          </p:cNvPr>
          <p:cNvSpPr/>
          <p:nvPr/>
        </p:nvSpPr>
        <p:spPr>
          <a:xfrm>
            <a:off x="2987522" y="2457262"/>
            <a:ext cx="2003103" cy="1301596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UU No. 17 </a:t>
            </a:r>
            <a:r>
              <a:rPr 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Tahun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2013</a:t>
            </a:r>
            <a:endParaRPr lang="en-ID" sz="1500" b="1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54" name="Rectangle: Diagonal Corners Snipped 53">
            <a:extLst>
              <a:ext uri="{FF2B5EF4-FFF2-40B4-BE49-F238E27FC236}">
                <a16:creationId xmlns:a16="http://schemas.microsoft.com/office/drawing/2014/main" id="{4BB82BF9-36B5-45C6-BC3C-D2E32012834A}"/>
              </a:ext>
            </a:extLst>
          </p:cNvPr>
          <p:cNvSpPr/>
          <p:nvPr/>
        </p:nvSpPr>
        <p:spPr>
          <a:xfrm>
            <a:off x="836967" y="2457262"/>
            <a:ext cx="2003103" cy="1301595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UU No. 1 </a:t>
            </a:r>
            <a:r>
              <a:rPr 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Tahun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2004</a:t>
            </a:r>
            <a:endParaRPr lang="en-ID" sz="1500" b="1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55" name="Rectangle: Diagonal Corners Snipped 54">
            <a:extLst>
              <a:ext uri="{FF2B5EF4-FFF2-40B4-BE49-F238E27FC236}">
                <a16:creationId xmlns:a16="http://schemas.microsoft.com/office/drawing/2014/main" id="{EE2E8850-792D-40FC-A4E8-C63F7F3D9F3D}"/>
              </a:ext>
            </a:extLst>
          </p:cNvPr>
          <p:cNvSpPr/>
          <p:nvPr/>
        </p:nvSpPr>
        <p:spPr>
          <a:xfrm>
            <a:off x="5146786" y="2457262"/>
            <a:ext cx="1895474" cy="1301596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Peraturan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Pemerintah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No. 27 </a:t>
            </a:r>
            <a:r>
              <a:rPr 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Tahun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2014 dan No. 28 </a:t>
            </a:r>
            <a:r>
              <a:rPr 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Tahun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2020 </a:t>
            </a:r>
            <a:endParaRPr lang="en-ID" sz="1500" b="1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56" name="Rectangle: Diagonal Corners Snipped 55">
            <a:extLst>
              <a:ext uri="{FF2B5EF4-FFF2-40B4-BE49-F238E27FC236}">
                <a16:creationId xmlns:a16="http://schemas.microsoft.com/office/drawing/2014/main" id="{E4E0EAD2-1FF1-445A-A17E-827F58F68385}"/>
              </a:ext>
            </a:extLst>
          </p:cNvPr>
          <p:cNvSpPr/>
          <p:nvPr/>
        </p:nvSpPr>
        <p:spPr>
          <a:xfrm>
            <a:off x="7179305" y="2457262"/>
            <a:ext cx="1895474" cy="1315566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Peraturan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Menteri </a:t>
            </a:r>
            <a:r>
              <a:rPr 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Keuangan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No. 115 </a:t>
            </a:r>
            <a:r>
              <a:rPr 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Tahun</a:t>
            </a:r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2020</a:t>
            </a:r>
            <a:endParaRPr lang="en-ID" sz="1500" b="1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57" name="Rectangle: Diagonal Corners Snipped 56">
            <a:extLst>
              <a:ext uri="{FF2B5EF4-FFF2-40B4-BE49-F238E27FC236}">
                <a16:creationId xmlns:a16="http://schemas.microsoft.com/office/drawing/2014/main" id="{B01CC9DD-8E65-4118-83AA-456F46119602}"/>
              </a:ext>
            </a:extLst>
          </p:cNvPr>
          <p:cNvSpPr/>
          <p:nvPr/>
        </p:nvSpPr>
        <p:spPr>
          <a:xfrm>
            <a:off x="9192108" y="2459587"/>
            <a:ext cx="2172566" cy="1315566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Permen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PUPR No. 28 </a:t>
            </a:r>
            <a:r>
              <a:rPr lang="en-US" alt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2018 dan </a:t>
            </a:r>
            <a:r>
              <a:rPr lang="en-US" alt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Kepmen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PUPR No. 75 </a:t>
            </a:r>
            <a:r>
              <a:rPr lang="en-US" altLang="en-US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Tahun</a:t>
            </a:r>
            <a:r>
              <a:rPr lang="en-US" alt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ook Antiqua" panose="0204060205030503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id-ID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Book Antiqua" panose="0204060205030503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Diagonal Corners Snipped 57">
            <a:extLst>
              <a:ext uri="{FF2B5EF4-FFF2-40B4-BE49-F238E27FC236}">
                <a16:creationId xmlns:a16="http://schemas.microsoft.com/office/drawing/2014/main" id="{ECBA22DC-4CDD-48DA-A288-0C26C859099D}"/>
              </a:ext>
            </a:extLst>
          </p:cNvPr>
          <p:cNvSpPr/>
          <p:nvPr/>
        </p:nvSpPr>
        <p:spPr>
          <a:xfrm>
            <a:off x="836966" y="4086610"/>
            <a:ext cx="2003103" cy="1301595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noProof="1">
                <a:solidFill>
                  <a:schemeClr val="tx1"/>
                </a:solidFill>
                <a:latin typeface="Book Antiqua" panose="02040602050305030304" pitchFamily="18" charset="0"/>
                <a:cs typeface="Arial" charset="0"/>
              </a:rPr>
              <a:t>U</a:t>
            </a:r>
            <a:r>
              <a:rPr lang="id-ID" sz="1500" b="1" noProof="1">
                <a:solidFill>
                  <a:schemeClr val="tx1"/>
                </a:solidFill>
                <a:latin typeface="Book Antiqua" panose="02040602050305030304" pitchFamily="18" charset="0"/>
                <a:cs typeface="Arial" charset="0"/>
              </a:rPr>
              <a:t>U </a:t>
            </a:r>
            <a:r>
              <a:rPr lang="en-US" sz="1500" b="1" noProof="1">
                <a:solidFill>
                  <a:schemeClr val="tx1"/>
                </a:solidFill>
                <a:latin typeface="Book Antiqua" panose="02040602050305030304" pitchFamily="18" charset="0"/>
                <a:cs typeface="Arial" charset="0"/>
              </a:rPr>
              <a:t>No. </a:t>
            </a:r>
            <a:r>
              <a:rPr lang="en-GB" sz="1500" b="1" noProof="1">
                <a:solidFill>
                  <a:schemeClr val="tx1"/>
                </a:solidFill>
                <a:latin typeface="Book Antiqua" panose="02040602050305030304" pitchFamily="18" charset="0"/>
                <a:cs typeface="Arial" charset="0"/>
              </a:rPr>
              <a:t>2</a:t>
            </a:r>
            <a:endParaRPr lang="id-ID" sz="1500" b="1" noProof="1">
              <a:solidFill>
                <a:schemeClr val="tx1"/>
              </a:solidFill>
              <a:latin typeface="Book Antiqua" pitchFamily="18" charset="0"/>
              <a:cs typeface="Arial" charset="0"/>
            </a:endParaRPr>
          </a:p>
          <a:p>
            <a:pPr algn="ctr"/>
            <a:r>
              <a:rPr lang="id-ID" sz="1500" b="1" noProof="1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Tahun 20</a:t>
            </a:r>
            <a:r>
              <a:rPr lang="en-GB" sz="1500" b="1" noProof="1">
                <a:solidFill>
                  <a:schemeClr val="tx1"/>
                </a:solidFill>
                <a:latin typeface="Book Antiqua" panose="02040602050305030304" pitchFamily="18" charset="0"/>
                <a:cs typeface="Arial" charset="0"/>
              </a:rPr>
              <a:t>22 &amp; UU No. 38 Tahun 2004</a:t>
            </a:r>
            <a:endParaRPr lang="id-ID" sz="15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59" name="Rectangle: Diagonal Corners Snipped 58">
            <a:extLst>
              <a:ext uri="{FF2B5EF4-FFF2-40B4-BE49-F238E27FC236}">
                <a16:creationId xmlns:a16="http://schemas.microsoft.com/office/drawing/2014/main" id="{0D3EB0E7-0B3A-47B8-969D-88941E6E2B30}"/>
              </a:ext>
            </a:extLst>
          </p:cNvPr>
          <p:cNvSpPr/>
          <p:nvPr/>
        </p:nvSpPr>
        <p:spPr>
          <a:xfrm>
            <a:off x="2974548" y="4086610"/>
            <a:ext cx="2003103" cy="1301595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noProof="1">
                <a:solidFill>
                  <a:schemeClr val="tx1"/>
                </a:solidFill>
                <a:latin typeface="Book Antiqua" panose="02040602050305030304" pitchFamily="18" charset="0"/>
                <a:cs typeface="Arial" charset="0"/>
              </a:rPr>
              <a:t>Peraturan </a:t>
            </a:r>
            <a:r>
              <a:rPr lang="id-ID" sz="1500" b="1" noProof="1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P</a:t>
            </a:r>
            <a:r>
              <a:rPr lang="en-US" sz="1500" b="1" noProof="1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emerintah </a:t>
            </a:r>
          </a:p>
          <a:p>
            <a:pPr algn="ctr"/>
            <a:r>
              <a:rPr lang="en-US" sz="1500" b="1" noProof="1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No. </a:t>
            </a:r>
            <a:r>
              <a:rPr lang="id-ID" sz="1500" b="1" noProof="1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 34</a:t>
            </a:r>
          </a:p>
          <a:p>
            <a:pPr algn="ctr"/>
            <a:r>
              <a:rPr lang="id-ID" sz="1500" b="1" noProof="1">
                <a:solidFill>
                  <a:schemeClr val="tx1"/>
                </a:solidFill>
                <a:latin typeface="Book Antiqua" pitchFamily="18" charset="0"/>
                <a:cs typeface="Arial" charset="0"/>
              </a:rPr>
              <a:t>Tahun 2006</a:t>
            </a:r>
          </a:p>
        </p:txBody>
      </p:sp>
      <p:sp>
        <p:nvSpPr>
          <p:cNvPr id="60" name="Rectangle: Diagonal Corners Snipped 59">
            <a:extLst>
              <a:ext uri="{FF2B5EF4-FFF2-40B4-BE49-F238E27FC236}">
                <a16:creationId xmlns:a16="http://schemas.microsoft.com/office/drawing/2014/main" id="{F388EE61-5861-4217-8237-E6CFC06B27A4}"/>
              </a:ext>
            </a:extLst>
          </p:cNvPr>
          <p:cNvSpPr/>
          <p:nvPr/>
        </p:nvSpPr>
        <p:spPr>
          <a:xfrm>
            <a:off x="5146787" y="4086610"/>
            <a:ext cx="1895474" cy="1301595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tx1"/>
                </a:solidFill>
                <a:latin typeface="Book Antiqua" panose="02040602050305030304" pitchFamily="18" charset="0"/>
              </a:rPr>
              <a:t>P</a:t>
            </a:r>
            <a:r>
              <a:rPr lang="id-ID" sz="1500" b="1" dirty="0">
                <a:solidFill>
                  <a:schemeClr val="tx1"/>
                </a:solidFill>
                <a:latin typeface="Book Antiqua" pitchFamily="18" charset="0"/>
              </a:rPr>
              <a:t>er</a:t>
            </a:r>
            <a:r>
              <a:rPr lang="en-US" sz="1500" b="1" dirty="0" err="1">
                <a:solidFill>
                  <a:schemeClr val="tx1"/>
                </a:solidFill>
                <a:latin typeface="Book Antiqua" pitchFamily="18" charset="0"/>
              </a:rPr>
              <a:t>aturan</a:t>
            </a:r>
            <a:r>
              <a:rPr lang="en-US" sz="1500" b="1" dirty="0">
                <a:solidFill>
                  <a:schemeClr val="tx1"/>
                </a:solidFill>
                <a:latin typeface="Book Antiqua" pitchFamily="18" charset="0"/>
              </a:rPr>
              <a:t> Menteri</a:t>
            </a:r>
            <a:r>
              <a:rPr lang="id-ID" sz="1500" b="1" dirty="0">
                <a:solidFill>
                  <a:schemeClr val="tx1"/>
                </a:solidFill>
                <a:latin typeface="Book Antiqua" pitchFamily="18" charset="0"/>
              </a:rPr>
              <a:t> PU</a:t>
            </a:r>
            <a:r>
              <a:rPr lang="en-US" sz="15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sz="1500" b="1" dirty="0" err="1">
                <a:solidFill>
                  <a:schemeClr val="tx1"/>
                </a:solidFill>
                <a:latin typeface="Book Antiqua" pitchFamily="18" charset="0"/>
              </a:rPr>
              <a:t>Nomor</a:t>
            </a:r>
            <a:r>
              <a:rPr lang="id-ID" sz="1500" b="1" dirty="0">
                <a:solidFill>
                  <a:schemeClr val="tx1"/>
                </a:solidFill>
                <a:latin typeface="Book Antiqua" pitchFamily="18" charset="0"/>
              </a:rPr>
              <a:t> 20</a:t>
            </a:r>
          </a:p>
          <a:p>
            <a:pPr algn="ctr"/>
            <a:r>
              <a:rPr lang="id-ID" sz="1500" b="1" dirty="0">
                <a:solidFill>
                  <a:schemeClr val="tx1"/>
                </a:solidFill>
                <a:latin typeface="Book Antiqua" pitchFamily="18" charset="0"/>
              </a:rPr>
              <a:t>Tahun 2010</a:t>
            </a:r>
          </a:p>
        </p:txBody>
      </p:sp>
      <p:sp>
        <p:nvSpPr>
          <p:cNvPr id="61" name="Rectangle: Diagonal Corners Snipped 60">
            <a:extLst>
              <a:ext uri="{FF2B5EF4-FFF2-40B4-BE49-F238E27FC236}">
                <a16:creationId xmlns:a16="http://schemas.microsoft.com/office/drawing/2014/main" id="{288E4E96-5182-4514-9D95-2F15D56E9926}"/>
              </a:ext>
            </a:extLst>
          </p:cNvPr>
          <p:cNvSpPr/>
          <p:nvPr/>
        </p:nvSpPr>
        <p:spPr>
          <a:xfrm>
            <a:off x="9192108" y="4093980"/>
            <a:ext cx="2162731" cy="1301595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Surat </a:t>
            </a:r>
            <a:r>
              <a:rPr lang="id-ID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E</a:t>
            </a:r>
            <a:r>
              <a:rPr lang="en-US" altLang="en-US" sz="1500" b="1" dirty="0" err="1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daran</a:t>
            </a:r>
            <a:r>
              <a:rPr lang="id-ID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 Dirjen </a:t>
            </a:r>
            <a:endParaRPr lang="en-US" altLang="en-US" sz="1500" b="1" dirty="0">
              <a:ln w="0"/>
              <a:solidFill>
                <a:schemeClr val="tx1"/>
              </a:solidFill>
              <a:latin typeface="Book Antiqua" panose="02040602050305030304" pitchFamily="18" charset="0"/>
              <a:ea typeface="Arial" pitchFamily="34" charset="0"/>
            </a:endParaRPr>
          </a:p>
          <a:p>
            <a:pPr lvl="0" algn="ctr"/>
            <a:r>
              <a:rPr lang="id-ID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Bina Marga </a:t>
            </a:r>
          </a:p>
          <a:p>
            <a:pPr lvl="0" algn="ctr"/>
            <a:r>
              <a:rPr lang="id-ID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No</a:t>
            </a:r>
            <a:r>
              <a:rPr lang="en-US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.</a:t>
            </a:r>
            <a:r>
              <a:rPr lang="id-ID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 11</a:t>
            </a:r>
          </a:p>
          <a:p>
            <a:pPr lvl="0" algn="ctr"/>
            <a:r>
              <a:rPr lang="id-ID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Tahun 2017</a:t>
            </a:r>
            <a:r>
              <a:rPr lang="en-US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 dan </a:t>
            </a:r>
          </a:p>
          <a:p>
            <a:pPr lvl="0" algn="ctr"/>
            <a:r>
              <a:rPr lang="en-US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No. 12 </a:t>
            </a:r>
            <a:r>
              <a:rPr lang="en-US" altLang="en-US" sz="1500" b="1" dirty="0" err="1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Tahun</a:t>
            </a:r>
            <a:r>
              <a:rPr lang="en-US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 2021</a:t>
            </a:r>
            <a:r>
              <a:rPr lang="id-ID" altLang="en-US" sz="1500" b="1" dirty="0">
                <a:ln w="0"/>
                <a:solidFill>
                  <a:schemeClr val="tx1"/>
                </a:solidFill>
                <a:latin typeface="Book Antiqua" panose="02040602050305030304" pitchFamily="18" charset="0"/>
                <a:ea typeface="Arial" pitchFamily="34" charset="0"/>
              </a:rPr>
              <a:t>  </a:t>
            </a:r>
          </a:p>
        </p:txBody>
      </p:sp>
      <p:sp>
        <p:nvSpPr>
          <p:cNvPr id="62" name="Rectangle: Diagonal Corners Snipped 61">
            <a:extLst>
              <a:ext uri="{FF2B5EF4-FFF2-40B4-BE49-F238E27FC236}">
                <a16:creationId xmlns:a16="http://schemas.microsoft.com/office/drawing/2014/main" id="{0A41BE8E-10CD-49B9-A465-93E6EEB4D0DF}"/>
              </a:ext>
            </a:extLst>
          </p:cNvPr>
          <p:cNvSpPr/>
          <p:nvPr/>
        </p:nvSpPr>
        <p:spPr>
          <a:xfrm>
            <a:off x="7179306" y="4086609"/>
            <a:ext cx="1895474" cy="1301595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eaLnBrk="1" fontAlgn="auto" latinLnBrk="0" hangingPunct="1">
              <a:spcBef>
                <a:spcPts val="3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Peraturan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Menteri PUPR No. 12 </a:t>
            </a:r>
            <a:r>
              <a:rPr kumimoji="0" lang="en-US" sz="15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Tahun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Book Antiqua" panose="02040602050305030304" pitchFamily="18" charset="0"/>
                <a:cs typeface="Calibri" panose="020F0502020204030204" pitchFamily="34" charset="0"/>
              </a:rPr>
              <a:t> 2019</a:t>
            </a:r>
            <a:endParaRPr lang="en-US" sz="1500" b="1" kern="0" dirty="0">
              <a:solidFill>
                <a:schemeClr val="tx1"/>
              </a:solidFill>
              <a:latin typeface="Book Antiqua" panose="02040602050305030304" pitchFamily="18" charset="0"/>
              <a:cs typeface="Calibri" panose="020F050202020403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A17B4D8-3F7C-49FF-B531-A0B1B833F742}"/>
              </a:ext>
            </a:extLst>
          </p:cNvPr>
          <p:cNvSpPr/>
          <p:nvPr/>
        </p:nvSpPr>
        <p:spPr>
          <a:xfrm>
            <a:off x="5216422" y="5483064"/>
            <a:ext cx="17478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Pedoman Pemanfaatan dan Penggunaan Bagian-bagian Jalan</a:t>
            </a:r>
            <a:endParaRPr lang="id-ID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EF81A1-EDF3-4E6D-9792-04FB1572C968}"/>
              </a:ext>
            </a:extLst>
          </p:cNvPr>
          <p:cNvSpPr/>
          <p:nvPr/>
        </p:nvSpPr>
        <p:spPr>
          <a:xfrm>
            <a:off x="4489370" y="1145695"/>
            <a:ext cx="3194946" cy="46977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34000">
                <a:schemeClr val="accent5">
                  <a:lumMod val="60000"/>
                  <a:lumOff val="40000"/>
                </a:schemeClr>
              </a:gs>
              <a:gs pos="61000">
                <a:schemeClr val="accent5">
                  <a:lumMod val="60000"/>
                  <a:lumOff val="40000"/>
                </a:schemeClr>
              </a:gs>
              <a:gs pos="93000">
                <a:srgbClr val="92D050"/>
              </a:gs>
            </a:gsLst>
            <a:lin ang="2700000" scaled="1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DASAR HUKUM</a:t>
            </a:r>
            <a:endParaRPr lang="en-ID" sz="24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560F808B-0D33-4174-B28B-86C634496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796" y="865024"/>
            <a:ext cx="1237595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45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7E1797-8668-44A7-8087-28F335EB93DB}"/>
              </a:ext>
            </a:extLst>
          </p:cNvPr>
          <p:cNvSpPr/>
          <p:nvPr/>
        </p:nvSpPr>
        <p:spPr>
          <a:xfrm>
            <a:off x="694620" y="819853"/>
            <a:ext cx="10706627" cy="5838778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pPr marL="457189" indent="-457189" defTabSz="609585">
              <a:buFont typeface="+mj-lt"/>
              <a:buAutoNum type="arabicPeriod"/>
              <a:tabLst>
                <a:tab pos="988459" algn="l"/>
              </a:tabLst>
            </a:pP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Pihak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menyewa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BMN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meliputi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: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Pemerintah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Daerah;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Badan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Usaha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Milik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Negara;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Badan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Usaha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Milik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Daerah;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Swasta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e. Unit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penunjang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kegiatan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penyelenggaraan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pemerintah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negara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dan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f. 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Badan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Hukum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lainnya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609585"/>
            <a:endParaRPr lang="en-US" altLang="id-ID" sz="1867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189" indent="-457189" defTabSz="609585">
              <a:buFont typeface="+mj-lt"/>
              <a:buAutoNum type="arabicPeriod" startAt="2"/>
            </a:pP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Jangka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waktu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BMN paling lama 5 (lima)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tahun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sejak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ditandatanganinya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perjanjian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dan    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diperpanjang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setelah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mendapat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persetujuan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Pengelola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Barang</a:t>
            </a:r>
            <a:br>
              <a:rPr lang="en-US" alt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br>
              <a:rPr lang="en-US" alt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Jangka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waktu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BMN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5 (lima)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tahun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dan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diperpanjang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 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kerja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infrastruktur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 	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kegiatan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karakteristik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usaha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memerlukan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waktu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lebih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5 (lima)</a:t>
            </a:r>
          </a:p>
          <a:p>
            <a:pPr defTabSz="609585"/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tahun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defTabSz="609585"/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c.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ditentukan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lain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Undang-Undang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609585"/>
            <a:endParaRPr lang="en-US" altLang="id-ID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189" indent="-457189" defTabSz="609585">
              <a:buFont typeface="+mj-lt"/>
              <a:buAutoNum type="arabicPeriod" startAt="3"/>
            </a:pP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Pembayaran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uang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dilakukan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sekaligus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paling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lambat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 (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dua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hari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kerja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sebelum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penandatanganan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perjanjian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Pembayaran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uang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dilakukan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menyetor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Kas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Umum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Negara.</a:t>
            </a:r>
            <a:endParaRPr lang="en-US" sz="1867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39" name="AutoShape 42">
            <a:extLst>
              <a:ext uri="{FF2B5EF4-FFF2-40B4-BE49-F238E27FC236}">
                <a16:creationId xmlns:a16="http://schemas.microsoft.com/office/drawing/2014/main" id="{4B711385-40FA-4B91-AE7A-3D14176B1AB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239" y="114989"/>
            <a:ext cx="3783641" cy="64390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defTabSz="609585">
              <a:defRPr/>
            </a:pPr>
            <a:r>
              <a:rPr lang="en-US" sz="2000" b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Ketentuan</a:t>
            </a:r>
            <a:r>
              <a:rPr lang="en-US" sz="20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Umum</a:t>
            </a:r>
            <a:r>
              <a:rPr lang="en-US" sz="20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Sewa</a:t>
            </a:r>
            <a:r>
              <a:rPr lang="en-US" sz="20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 :</a:t>
            </a:r>
            <a:endParaRPr lang="id-ID" sz="2000" b="1" dirty="0">
              <a:solidFill>
                <a:prstClr val="black"/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40697F-C402-41AE-B280-1954E1B1B076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EFA80341-E249-467D-9A2D-117B8828494D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2B853BB-3DB4-4D16-8934-0BD43BAEBA4B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640B404-481C-420F-B37C-7621C84BC885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16D37B99-8020-4BBD-A8BF-DADE26CCF8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FE3BD72-F78B-49AD-A84C-B17EE69CBD42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596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42">
            <a:extLst>
              <a:ext uri="{FF2B5EF4-FFF2-40B4-BE49-F238E27FC236}">
                <a16:creationId xmlns:a16="http://schemas.microsoft.com/office/drawing/2014/main" id="{EAEBFD62-EEB3-45B2-B5A6-A0E69F5FEF37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8790" y="97396"/>
            <a:ext cx="6273871" cy="64390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defTabSz="609585">
              <a:defRPr/>
            </a:pPr>
            <a:r>
              <a:rPr lang="en-US" sz="2400" b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Ketentuan</a:t>
            </a:r>
            <a:r>
              <a:rPr lang="en-US" sz="24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Umum</a:t>
            </a:r>
            <a:r>
              <a:rPr lang="en-US" sz="24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Sewa</a:t>
            </a:r>
            <a:r>
              <a:rPr lang="en-US" sz="24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 ….. </a:t>
            </a:r>
            <a:r>
              <a:rPr lang="en-US" sz="2400" b="1" i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Lanjutan</a:t>
            </a:r>
            <a:endParaRPr lang="id-ID" sz="2400" b="1" i="1" dirty="0">
              <a:solidFill>
                <a:prstClr val="black"/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62CA4AC-CEE9-4EB7-A301-BFB23352CF11}"/>
              </a:ext>
            </a:extLst>
          </p:cNvPr>
          <p:cNvSpPr/>
          <p:nvPr/>
        </p:nvSpPr>
        <p:spPr>
          <a:xfrm>
            <a:off x="730164" y="961136"/>
            <a:ext cx="10438921" cy="5335884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457189" indent="-457189" defTabSz="609585">
              <a:buFont typeface="+mj-lt"/>
              <a:buAutoNum type="arabicPeriod" startAt="4"/>
              <a:tabLst>
                <a:tab pos="840296" algn="l"/>
              </a:tabLst>
            </a:pP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berakhir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dalam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hal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: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a. 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Berakhirnya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jangka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waktu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;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b. 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Pengelola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Barang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mencabut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persetujuan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dalam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rangka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pengawasan</a:t>
            </a:r>
            <a:endParaRPr lang="en-US" altLang="id-ID" sz="1867" dirty="0">
              <a:solidFill>
                <a:prstClr val="black"/>
              </a:solidFill>
              <a:latin typeface="Arial" pitchFamily="34" charset="0"/>
            </a:endParaRPr>
          </a:p>
          <a:p>
            <a:pPr defTabSz="609585">
              <a:tabLst>
                <a:tab pos="840296" algn="l"/>
              </a:tabLst>
            </a:pP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           dan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pengendalian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;</a:t>
            </a:r>
          </a:p>
          <a:p>
            <a:pPr defTabSz="609585">
              <a:tabLst>
                <a:tab pos="840296" algn="l"/>
              </a:tabLst>
            </a:pP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      c. 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Ketentuan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lain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sesuai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peraturan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perundang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-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undangan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.</a:t>
            </a:r>
          </a:p>
          <a:p>
            <a:pPr defTabSz="609585">
              <a:tabLst>
                <a:tab pos="766214" algn="l"/>
              </a:tabLst>
            </a:pP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</a:rPr>
              <a:t>      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</a:rPr>
              <a:t>Perjanjian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</a:rPr>
              <a:t>sewa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</a:rPr>
              <a:t>berakhir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</a:rPr>
              <a:t>dalam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b="1" dirty="0" err="1">
                <a:solidFill>
                  <a:prstClr val="black"/>
                </a:solidFill>
                <a:latin typeface="Arial" pitchFamily="34" charset="0"/>
              </a:rPr>
              <a:t>hal</a:t>
            </a:r>
            <a:r>
              <a:rPr lang="en-US" altLang="id-ID" sz="1867" b="1" dirty="0">
                <a:solidFill>
                  <a:prstClr val="black"/>
                </a:solidFill>
                <a:latin typeface="Arial" pitchFamily="34" charset="0"/>
              </a:rPr>
              <a:t> :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      a. 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Jangka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waktu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berakhir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;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      b. 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Berlakunya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syarat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batal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sesuai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perjanjian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;</a:t>
            </a:r>
            <a:b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      c. 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Ketentuan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lain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sesuai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peraturan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perundang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–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undangan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.</a:t>
            </a:r>
          </a:p>
          <a:p>
            <a:pPr defTabSz="609585"/>
            <a:endParaRPr lang="en-US" altLang="id-ID" sz="1867" dirty="0">
              <a:solidFill>
                <a:prstClr val="black"/>
              </a:solidFill>
              <a:latin typeface="Arial" pitchFamily="34" charset="0"/>
            </a:endParaRPr>
          </a:p>
          <a:p>
            <a:pPr marL="457189" indent="-457189" defTabSz="609585">
              <a:buFont typeface="+mj-lt"/>
              <a:buAutoNum type="arabicPeriod" startAt="5"/>
            </a:pP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Tarif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pokok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Sewa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id-ID" sz="1867" dirty="0" err="1">
                <a:solidFill>
                  <a:prstClr val="black"/>
                </a:solidFill>
                <a:latin typeface="Arial" pitchFamily="34" charset="0"/>
              </a:rPr>
              <a:t>untuk</a:t>
            </a:r>
            <a:r>
              <a:rPr lang="en-US" altLang="id-ID" sz="1867" dirty="0">
                <a:solidFill>
                  <a:prstClr val="black"/>
                </a:solidFill>
                <a:latin typeface="Arial" pitchFamily="34" charset="0"/>
              </a:rPr>
              <a:t> BMN</a:t>
            </a:r>
          </a:p>
          <a:p>
            <a:pPr marL="457189" indent="-457189" defTabSz="609585">
              <a:buFont typeface="+mj-lt"/>
              <a:buAutoNum type="arabicPeriod" startAt="5"/>
            </a:pPr>
            <a:endParaRPr lang="en-US" altLang="id-ID" sz="1867" dirty="0">
              <a:solidFill>
                <a:prstClr val="black"/>
              </a:solidFill>
              <a:latin typeface="Arial" pitchFamily="34" charset="0"/>
            </a:endParaRPr>
          </a:p>
          <a:p>
            <a:pPr defTabSz="609585">
              <a:defRPr/>
            </a:pPr>
            <a:r>
              <a:rPr lang="en-US" sz="1867" dirty="0">
                <a:solidFill>
                  <a:prstClr val="black"/>
                </a:solidFill>
                <a:latin typeface="Corbel" panose="020B0503020204020204"/>
              </a:rPr>
              <a:t>          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Perhitungan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tanah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bangunan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ditetapkan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endParaRPr lang="en-US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>
              <a:defRPr/>
            </a:pP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Pengelola</a:t>
            </a:r>
            <a:r>
              <a:rPr lang="en-US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Nilai</a:t>
            </a:r>
            <a:r>
              <a:rPr lang="en-US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Wajar</a:t>
            </a:r>
            <a:r>
              <a:rPr lang="en-US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lang="en-US" sz="18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</a:t>
            </a:r>
          </a:p>
          <a:p>
            <a:pPr defTabSz="609585">
              <a:defRPr/>
            </a:pPr>
            <a:endParaRPr lang="en-US" sz="1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>
              <a:spcBef>
                <a:spcPts val="400"/>
              </a:spcBef>
              <a:defRPr/>
            </a:pP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b.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nilai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oleh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pemohon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besar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hasil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perhitungan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Pengelola</a:t>
            </a:r>
            <a:endParaRPr lang="en-US" altLang="id-ID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Barang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nilai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dicantumkan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surat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sewa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s-E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sebesar</a:t>
            </a:r>
            <a:endParaRPr lang="en-US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it-IT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usulan sewa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C36F6FF-515D-4E96-935D-6232AEFA1737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2B2977C6-2F6B-4947-BC96-C8AE4D90648E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DBDB6C-5AD8-4AF3-B62A-C3C05937D231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965061-3599-448A-ABBB-E92818BFE3FE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0A5BE6F2-86AE-40BD-B11A-ACDBAD86C74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70A6A7E-DD59-4073-B48F-8500EBA9B2BE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6737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Google Shape;219;p24">
            <a:extLst>
              <a:ext uri="{FF2B5EF4-FFF2-40B4-BE49-F238E27FC236}">
                <a16:creationId xmlns:a16="http://schemas.microsoft.com/office/drawing/2014/main" id="{BEBEC2D1-3506-4F22-B9F1-736E0CB56C1D}"/>
              </a:ext>
            </a:extLst>
          </p:cNvPr>
          <p:cNvSpPr/>
          <p:nvPr/>
        </p:nvSpPr>
        <p:spPr>
          <a:xfrm>
            <a:off x="1864780" y="3119688"/>
            <a:ext cx="2083600" cy="2083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609585"/>
            <a:endParaRPr sz="2400" dirty="0">
              <a:solidFill>
                <a:srgbClr val="162D5A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40" name="Content Placeholder 4">
            <a:extLst>
              <a:ext uri="{FF2B5EF4-FFF2-40B4-BE49-F238E27FC236}">
                <a16:creationId xmlns:a16="http://schemas.microsoft.com/office/drawing/2014/main" id="{10E6D278-BE44-460B-A7A3-E0F82F7FB190}"/>
              </a:ext>
            </a:extLst>
          </p:cNvPr>
          <p:cNvSpPr txBox="1">
            <a:spLocks/>
          </p:cNvSpPr>
          <p:nvPr/>
        </p:nvSpPr>
        <p:spPr>
          <a:xfrm>
            <a:off x="898730" y="1444584"/>
            <a:ext cx="10363094" cy="5133197"/>
          </a:xfrm>
          <a:prstGeom prst="rect">
            <a:avLst/>
          </a:prstGeom>
          <a:solidFill>
            <a:schemeClr val="lt1">
              <a:alpha val="95000"/>
            </a:schemeClr>
          </a:solidFill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09585">
              <a:defRPr/>
            </a:pPr>
            <a:r>
              <a:rPr lang="en-US" altLang="id-ID" sz="2267" b="1" dirty="0">
                <a:solidFill>
                  <a:prstClr val="black"/>
                </a:solidFill>
              </a:rPr>
              <a:t>PENGAMANAN</a:t>
            </a:r>
            <a:r>
              <a:rPr lang="id-ID" altLang="id-ID" sz="2267" b="1" dirty="0">
                <a:solidFill>
                  <a:prstClr val="black"/>
                </a:solidFill>
              </a:rPr>
              <a:t> DAN PEMELIHARAAN</a:t>
            </a:r>
            <a:endParaRPr lang="en-US" altLang="id-ID" sz="2267" b="1" dirty="0">
              <a:solidFill>
                <a:prstClr val="black"/>
              </a:solidFill>
            </a:endParaRPr>
          </a:p>
          <a:p>
            <a:pPr marL="457189" lvl="1" indent="-457189" algn="just" defTabSz="609585">
              <a:spcAft>
                <a:spcPts val="400"/>
              </a:spcAft>
              <a:buFont typeface="+mj-lt"/>
              <a:buAutoNum type="arabicPeriod"/>
              <a:defRPr/>
            </a:pPr>
            <a:r>
              <a:rPr lang="id-ID" altLang="id-ID" sz="1867" dirty="0"/>
              <a:t>Mitra Pemanfaatan wajib melakukan pengamanan dan pemeliharaan atas BMN objek Pemanfaatan.</a:t>
            </a:r>
            <a:endParaRPr lang="en-US" altLang="id-ID" sz="1867" dirty="0"/>
          </a:p>
          <a:p>
            <a:pPr marL="457189" lvl="1" indent="-457189" algn="just" defTabSz="609585">
              <a:spcAft>
                <a:spcPts val="400"/>
              </a:spcAft>
              <a:buFont typeface="+mj-lt"/>
              <a:buAutoNum type="arabicPeriod"/>
              <a:defRPr/>
            </a:pPr>
            <a:r>
              <a:rPr lang="id-ID" altLang="id-ID" sz="1867" dirty="0"/>
              <a:t>Dalam hal Pemanfaatan BMN berupa KSP, BGS, dan KSPI, mitra Pemanfaatan harus melakukan pengamanan dan pemeliharaan atas barang hasil Pemanfaatan BMN berdasarkan perjanjian.</a:t>
            </a:r>
            <a:endParaRPr lang="en-US" altLang="id-ID" sz="1867" dirty="0"/>
          </a:p>
          <a:p>
            <a:pPr marL="457189" lvl="1" indent="-457189" algn="just" defTabSz="609585">
              <a:spcAft>
                <a:spcPts val="400"/>
              </a:spcAft>
              <a:buFont typeface="+mj-lt"/>
              <a:buAutoNum type="arabicPeriod"/>
              <a:defRPr/>
            </a:pPr>
            <a:r>
              <a:rPr lang="id-ID" altLang="id-ID" sz="1867" dirty="0"/>
              <a:t>Pengamanan ditujukan untuk mencegah terjadinya penurunan fungsi dan hilangnya BMN objek Pemanfaatan dan hasil Pemanfaatan BMN.</a:t>
            </a:r>
            <a:endParaRPr lang="en-US" altLang="id-ID" sz="1867" dirty="0"/>
          </a:p>
          <a:p>
            <a:pPr marL="457189" lvl="1" indent="-457189" algn="just" defTabSz="609585">
              <a:spcAft>
                <a:spcPts val="400"/>
              </a:spcAft>
              <a:buFont typeface="+mj-lt"/>
              <a:buAutoNum type="arabicPeriod"/>
              <a:defRPr/>
            </a:pPr>
            <a:r>
              <a:rPr lang="id-ID" altLang="id-ID" sz="1867" dirty="0"/>
              <a:t>Pemeliharaan ditujukan untuk menjaga kondisi dan memperbaiki BMN objek Pemanfaatan dan hasil Pemanfaatan BMN agar selalu dalam keadaan baik dan siap untuk digunakan secara berdaya guna dan berhasil guna.</a:t>
            </a:r>
            <a:endParaRPr lang="en-US" altLang="id-ID" sz="1867" dirty="0"/>
          </a:p>
          <a:p>
            <a:pPr marL="457189" lvl="1" indent="-457189" algn="just" defTabSz="609585">
              <a:spcAft>
                <a:spcPts val="400"/>
              </a:spcAft>
              <a:buFont typeface="+mj-lt"/>
              <a:buAutoNum type="arabicPeriod"/>
              <a:defRPr/>
            </a:pPr>
            <a:r>
              <a:rPr lang="es-ES" altLang="id-ID" sz="1867" dirty="0" err="1"/>
              <a:t>Seluruh</a:t>
            </a:r>
            <a:r>
              <a:rPr lang="es-ES" altLang="id-ID" sz="1867" dirty="0"/>
              <a:t> </a:t>
            </a:r>
            <a:r>
              <a:rPr lang="es-ES" altLang="id-ID" sz="1867" dirty="0" err="1"/>
              <a:t>biaya</a:t>
            </a:r>
            <a:r>
              <a:rPr lang="es-ES" altLang="id-ID" sz="1867" dirty="0"/>
              <a:t> </a:t>
            </a:r>
            <a:r>
              <a:rPr lang="es-ES" altLang="id-ID" sz="1867" dirty="0" err="1"/>
              <a:t>pengamanan</a:t>
            </a:r>
            <a:r>
              <a:rPr lang="es-ES" altLang="id-ID" sz="1867" dirty="0"/>
              <a:t> dan </a:t>
            </a:r>
            <a:r>
              <a:rPr lang="es-ES" altLang="id-ID" sz="1867" dirty="0" err="1"/>
              <a:t>pemeliharaan</a:t>
            </a:r>
            <a:r>
              <a:rPr lang="es-ES" altLang="id-ID" sz="1867" dirty="0"/>
              <a:t> </a:t>
            </a:r>
            <a:r>
              <a:rPr lang="es-ES" altLang="id-ID" sz="1867" dirty="0" err="1"/>
              <a:t>menjadi</a:t>
            </a:r>
            <a:r>
              <a:rPr lang="es-ES" altLang="id-ID" sz="1867" dirty="0"/>
              <a:t> beban mitra </a:t>
            </a:r>
            <a:r>
              <a:rPr lang="es-ES" altLang="id-ID" sz="1867" dirty="0" err="1"/>
              <a:t>Pemanfaatan</a:t>
            </a:r>
            <a:endParaRPr lang="id-ID" altLang="id-ID" sz="1867" dirty="0"/>
          </a:p>
          <a:p>
            <a:pPr algn="just" defTabSz="609585">
              <a:defRPr/>
            </a:pPr>
            <a:endParaRPr lang="en-US" altLang="id-ID" sz="1867" dirty="0"/>
          </a:p>
          <a:p>
            <a:pPr algn="just" defTabSz="609585">
              <a:defRPr/>
            </a:pPr>
            <a:r>
              <a:rPr lang="id-ID" altLang="id-ID" sz="2267" b="1" dirty="0"/>
              <a:t>PERBAIKAN</a:t>
            </a:r>
            <a:endParaRPr lang="en-US" altLang="id-ID" sz="2267" b="1" dirty="0"/>
          </a:p>
          <a:p>
            <a:pPr marL="609585" lvl="1" algn="just" defTabSz="609585">
              <a:defRPr/>
            </a:pPr>
            <a:r>
              <a:rPr lang="id-ID" altLang="id-ID" sz="1867" dirty="0"/>
              <a:t>Perbaikan BMN terkait pelaksanaan pemeliharaan harus sudah selesai dilaksanakan paling lambat pada saat berakhirnya jangka waktu Pemanfaatan. </a:t>
            </a:r>
          </a:p>
        </p:txBody>
      </p:sp>
      <p:sp>
        <p:nvSpPr>
          <p:cNvPr id="41" name="AutoShape 42">
            <a:extLst>
              <a:ext uri="{FF2B5EF4-FFF2-40B4-BE49-F238E27FC236}">
                <a16:creationId xmlns:a16="http://schemas.microsoft.com/office/drawing/2014/main" id="{A24581EC-0272-4D14-B47E-AA152FB1CC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818895" y="645526"/>
            <a:ext cx="7481825" cy="64390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defTabSz="609585">
              <a:defRPr/>
            </a:pPr>
            <a:r>
              <a:rPr lang="en-US" sz="2000" b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Pengamanan</a:t>
            </a:r>
            <a:r>
              <a:rPr lang="en-US" sz="20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 Dan </a:t>
            </a:r>
            <a:r>
              <a:rPr lang="en-US" sz="2000" b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Pemeliharaan</a:t>
            </a:r>
            <a:r>
              <a:rPr lang="en-US" sz="20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Pemanfaatan</a:t>
            </a:r>
            <a:r>
              <a:rPr lang="en-US" sz="20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 BMN</a:t>
            </a:r>
            <a:endParaRPr lang="id-ID" sz="2000" b="1" i="1" dirty="0">
              <a:solidFill>
                <a:prstClr val="black"/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3B5D4C-9A52-45DF-8773-4D837083FACA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2" name="Flowchart: Delay 41">
              <a:extLst>
                <a:ext uri="{FF2B5EF4-FFF2-40B4-BE49-F238E27FC236}">
                  <a16:creationId xmlns:a16="http://schemas.microsoft.com/office/drawing/2014/main" id="{7A843D3B-C91C-4016-8386-66BC51706250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FAB6312-15D9-4EF9-83D6-C02CA2012173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7554E49-9862-44FE-B57D-8EF0132AB389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5" name="Object 44">
              <a:extLst>
                <a:ext uri="{FF2B5EF4-FFF2-40B4-BE49-F238E27FC236}">
                  <a16:creationId xmlns:a16="http://schemas.microsoft.com/office/drawing/2014/main" id="{57A9F6F8-A175-412C-A7B3-879F89D9ED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8AFF550-6490-4821-A167-8841F02F1CF9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053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FE6C04C8-AB42-432B-8533-EA675FB502C4}"/>
              </a:ext>
            </a:extLst>
          </p:cNvPr>
          <p:cNvSpPr/>
          <p:nvPr/>
        </p:nvSpPr>
        <p:spPr>
          <a:xfrm>
            <a:off x="5777537" y="25538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EFAEFDAF-A3E6-47F1-9366-280A2A5B425D}"/>
              </a:ext>
            </a:extLst>
          </p:cNvPr>
          <p:cNvSpPr/>
          <p:nvPr/>
        </p:nvSpPr>
        <p:spPr>
          <a:xfrm>
            <a:off x="5625137" y="2401439"/>
            <a:ext cx="6349150" cy="4421316"/>
          </a:xfrm>
          <a:custGeom>
            <a:avLst/>
            <a:gdLst>
              <a:gd name="connsiteX0" fmla="*/ 1523750 w 4601521"/>
              <a:gd name="connsiteY0" fmla="*/ 1844 h 3204332"/>
              <a:gd name="connsiteX1" fmla="*/ 2719020 w 4601521"/>
              <a:gd name="connsiteY1" fmla="*/ 1014115 h 3204332"/>
              <a:gd name="connsiteX2" fmla="*/ 4123175 w 4601521"/>
              <a:gd name="connsiteY2" fmla="*/ 1072916 h 3204332"/>
              <a:gd name="connsiteX3" fmla="*/ 4421668 w 4601521"/>
              <a:gd name="connsiteY3" fmla="*/ 2766995 h 3204332"/>
              <a:gd name="connsiteX4" fmla="*/ 4211970 w 4601521"/>
              <a:gd name="connsiteY4" fmla="*/ 3180474 h 3204332"/>
              <a:gd name="connsiteX5" fmla="*/ 4189181 w 4601521"/>
              <a:gd name="connsiteY5" fmla="*/ 3204332 h 3204332"/>
              <a:gd name="connsiteX6" fmla="*/ 584258 w 4601521"/>
              <a:gd name="connsiteY6" fmla="*/ 3204332 h 3204332"/>
              <a:gd name="connsiteX7" fmla="*/ 441600 w 4601521"/>
              <a:gd name="connsiteY7" fmla="*/ 3103047 h 3204332"/>
              <a:gd name="connsiteX8" fmla="*/ 1620 w 4601521"/>
              <a:gd name="connsiteY8" fmla="*/ 2175060 h 3204332"/>
              <a:gd name="connsiteX9" fmla="*/ 186992 w 4601521"/>
              <a:gd name="connsiteY9" fmla="*/ 1653157 h 3204332"/>
              <a:gd name="connsiteX10" fmla="*/ 965973 w 4601521"/>
              <a:gd name="connsiteY10" fmla="*/ 1072259 h 3204332"/>
              <a:gd name="connsiteX11" fmla="*/ 1523750 w 4601521"/>
              <a:gd name="connsiteY11" fmla="*/ 1844 h 320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01521" h="3204332">
                <a:moveTo>
                  <a:pt x="1523750" y="1844"/>
                </a:moveTo>
                <a:cubicBezTo>
                  <a:pt x="2075569" y="-44397"/>
                  <a:pt x="2291262" y="792157"/>
                  <a:pt x="2719020" y="1014115"/>
                </a:cubicBezTo>
                <a:cubicBezTo>
                  <a:pt x="3163397" y="1244683"/>
                  <a:pt x="3666909" y="846268"/>
                  <a:pt x="4123175" y="1072916"/>
                </a:cubicBezTo>
                <a:cubicBezTo>
                  <a:pt x="4760472" y="1389478"/>
                  <a:pt x="4651342" y="2227288"/>
                  <a:pt x="4421668" y="2766995"/>
                </a:cubicBezTo>
                <a:cubicBezTo>
                  <a:pt x="4371948" y="2883828"/>
                  <a:pt x="4308909" y="3061858"/>
                  <a:pt x="4211970" y="3180474"/>
                </a:cubicBezTo>
                <a:lnTo>
                  <a:pt x="4189181" y="3204332"/>
                </a:lnTo>
                <a:lnTo>
                  <a:pt x="584258" y="3204332"/>
                </a:lnTo>
                <a:lnTo>
                  <a:pt x="441600" y="3103047"/>
                </a:lnTo>
                <a:cubicBezTo>
                  <a:pt x="112777" y="2834553"/>
                  <a:pt x="31361" y="2505859"/>
                  <a:pt x="1620" y="2175060"/>
                </a:cubicBezTo>
                <a:cubicBezTo>
                  <a:pt x="-12990" y="2012641"/>
                  <a:pt x="73061" y="1772948"/>
                  <a:pt x="186992" y="1653157"/>
                </a:cubicBezTo>
                <a:cubicBezTo>
                  <a:pt x="437610" y="1389632"/>
                  <a:pt x="766033" y="1356897"/>
                  <a:pt x="965973" y="1072259"/>
                </a:cubicBezTo>
                <a:cubicBezTo>
                  <a:pt x="1170866" y="780576"/>
                  <a:pt x="1028792" y="43328"/>
                  <a:pt x="1523750" y="1844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17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B5D44B-BEF1-40FE-ABA8-905639BE08C9}"/>
              </a:ext>
            </a:extLst>
          </p:cNvPr>
          <p:cNvGrpSpPr/>
          <p:nvPr/>
        </p:nvGrpSpPr>
        <p:grpSpPr>
          <a:xfrm rot="5400000">
            <a:off x="212664" y="618468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712CCCA4-9F7C-4AA4-A638-D5687538E707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F12E3F0-618E-4F1B-BCA4-0C3C2396A295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18CE40E2-1952-4475-A708-201474D350D4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C2D00F8B-194E-40C7-A793-57010C4E4853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8B51B48-4D58-41D3-9774-D0DDD62511EE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1C20BEB-5E15-4B81-9C87-269FB473233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DDE86EFA-1F1B-441A-873E-46BC2980CE35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819E758-3EEC-44F4-A59E-D630A3A99B5E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243E2FA2-5964-47BD-B95F-57F527A1266F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C5FCC675-1B2A-407E-9463-3FF127BFE54D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15075A6-E957-4A56-8143-44DF30AB8368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Isosceles Triangle 159">
            <a:extLst>
              <a:ext uri="{FF2B5EF4-FFF2-40B4-BE49-F238E27FC236}">
                <a16:creationId xmlns:a16="http://schemas.microsoft.com/office/drawing/2014/main" id="{75EF5A41-EA8B-4BBE-BA21-D961C1BE853B}"/>
              </a:ext>
            </a:extLst>
          </p:cNvPr>
          <p:cNvSpPr/>
          <p:nvPr/>
        </p:nvSpPr>
        <p:spPr>
          <a:xfrm rot="7200000">
            <a:off x="11592046" y="323605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1F9EAB0C-14CB-447E-AF3D-AB1788082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974" y="1173332"/>
            <a:ext cx="10270218" cy="522367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1600" b="1" dirty="0" err="1">
                <a:solidFill>
                  <a:schemeClr val="tx1"/>
                </a:solidFill>
                <a:latin typeface="Open Sans" panose="020B0606030504020204"/>
              </a:rPr>
              <a:t>Penanaman</a:t>
            </a:r>
            <a:r>
              <a:rPr lang="en-US" altLang="en-US" sz="1600" b="1" dirty="0">
                <a:solidFill>
                  <a:schemeClr val="tx1"/>
                </a:solidFill>
                <a:latin typeface="Open Sans" panose="020B0606030504020204"/>
              </a:rPr>
              <a:t>/</a:t>
            </a:r>
            <a:r>
              <a:rPr lang="en-US" altLang="en-US" sz="1600" b="1" dirty="0" err="1">
                <a:solidFill>
                  <a:schemeClr val="tx1"/>
                </a:solidFill>
                <a:latin typeface="Open Sans" panose="020B0606030504020204"/>
              </a:rPr>
              <a:t>Penempatan</a:t>
            </a:r>
            <a:r>
              <a:rPr lang="en-US" altLang="en-US" sz="16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en-US" sz="1600" b="1" dirty="0" err="1">
                <a:solidFill>
                  <a:schemeClr val="tx1"/>
                </a:solidFill>
                <a:latin typeface="Open Sans" panose="020B0606030504020204"/>
              </a:rPr>
              <a:t>Utilitas</a:t>
            </a:r>
            <a:r>
              <a:rPr lang="en-US" altLang="en-US" sz="1600" b="1" dirty="0">
                <a:solidFill>
                  <a:schemeClr val="tx1"/>
                </a:solidFill>
                <a:latin typeface="Open Sans" panose="020B0606030504020204"/>
              </a:rPr>
              <a:t> Di </a:t>
            </a:r>
            <a:r>
              <a:rPr lang="en-US" altLang="en-US" sz="1600" b="1" dirty="0" err="1">
                <a:solidFill>
                  <a:schemeClr val="tx1"/>
                </a:solidFill>
                <a:latin typeface="Open Sans" panose="020B0606030504020204"/>
              </a:rPr>
              <a:t>Ruas</a:t>
            </a:r>
            <a:r>
              <a:rPr lang="en-US" altLang="en-US" sz="1600" b="1" dirty="0">
                <a:solidFill>
                  <a:schemeClr val="tx1"/>
                </a:solidFill>
                <a:latin typeface="Open Sans" panose="020B0606030504020204"/>
              </a:rPr>
              <a:t> Jalan Nasional </a:t>
            </a:r>
            <a:r>
              <a:rPr lang="en-US" altLang="en-US" sz="1600" b="1" dirty="0" err="1">
                <a:solidFill>
                  <a:schemeClr val="tx1"/>
                </a:solidFill>
                <a:latin typeface="Open Sans" panose="020B0606030504020204"/>
              </a:rPr>
              <a:t>Tanpa</a:t>
            </a:r>
            <a:r>
              <a:rPr lang="en-US" altLang="en-US" sz="16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en-US" sz="1600" b="1" dirty="0" err="1">
                <a:solidFill>
                  <a:schemeClr val="tx1"/>
                </a:solidFill>
                <a:latin typeface="Open Sans" panose="020B0606030504020204"/>
              </a:rPr>
              <a:t>Izin</a:t>
            </a:r>
            <a:endParaRPr lang="en-US" altLang="en-US" sz="1600" b="1" dirty="0">
              <a:solidFill>
                <a:schemeClr val="tx1"/>
              </a:solidFill>
              <a:latin typeface="Open Sans" panose="020B0606030504020204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1600" b="1" dirty="0" err="1">
                <a:latin typeface="Open Sans" panose="020B0606030504020204"/>
              </a:rPr>
              <a:t>Pelaksanaan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Galian</a:t>
            </a:r>
            <a:r>
              <a:rPr lang="en-US" altLang="en-US" sz="1600" b="1" dirty="0">
                <a:latin typeface="Open Sans" panose="020B0606030504020204"/>
              </a:rPr>
              <a:t> Dan </a:t>
            </a:r>
            <a:r>
              <a:rPr lang="en-US" altLang="en-US" sz="1600" b="1" dirty="0" err="1">
                <a:latin typeface="Open Sans" panose="020B0606030504020204"/>
              </a:rPr>
              <a:t>Pengembalian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Kondisi</a:t>
            </a:r>
            <a:r>
              <a:rPr lang="en-US" altLang="en-US" sz="1600" b="1" dirty="0">
                <a:latin typeface="Open Sans" panose="020B0606030504020204"/>
              </a:rPr>
              <a:t>, </a:t>
            </a:r>
            <a:r>
              <a:rPr lang="en-US" altLang="en-US" sz="1600" b="1" dirty="0" err="1">
                <a:latin typeface="Open Sans" panose="020B0606030504020204"/>
              </a:rPr>
              <a:t>Tidak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Sesuai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Dengan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Spesifikasi</a:t>
            </a:r>
            <a:endParaRPr lang="en-US" altLang="en-US" sz="1600" b="1" dirty="0">
              <a:latin typeface="Open Sans" panose="020B0606030504020204"/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Kedalaman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kurang</a:t>
            </a:r>
            <a:endParaRPr lang="en-US" altLang="en-US" sz="1600" dirty="0">
              <a:latin typeface="Open Sans" panose="020B0606030504020204"/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Lapisan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untuk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menutup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kembali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Lubang</a:t>
            </a:r>
            <a:r>
              <a:rPr lang="en-US" altLang="en-US" sz="1600" dirty="0">
                <a:latin typeface="Open Sans" panose="020B0606030504020204"/>
              </a:rPr>
              <a:t> pit </a:t>
            </a:r>
            <a:r>
              <a:rPr lang="en-US" altLang="en-US" sz="1600" dirty="0" err="1">
                <a:latin typeface="Open Sans" panose="020B0606030504020204"/>
              </a:rPr>
              <a:t>tidak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sesuai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dengan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spesifikasi</a:t>
            </a:r>
            <a:endParaRPr lang="en-US" altLang="en-US" sz="1600" dirty="0">
              <a:latin typeface="Open Sans" panose="020B0606030504020204"/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Timbunan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tidak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dipadatkan</a:t>
            </a:r>
            <a:endParaRPr lang="en-US" altLang="en-US" sz="1600" dirty="0">
              <a:latin typeface="Open Sans" panose="020B0606030504020204"/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Pemadatan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tidak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sesuai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spesifikasi</a:t>
            </a:r>
            <a:r>
              <a:rPr lang="en-US" altLang="en-US" sz="1600" dirty="0">
                <a:latin typeface="Open Sans" panose="020B0606030504020204"/>
              </a:rPr>
              <a:t> 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Penempatan</a:t>
            </a:r>
            <a:r>
              <a:rPr lang="en-US" altLang="en-US" sz="1600" dirty="0">
                <a:latin typeface="Open Sans" panose="020B0606030504020204"/>
              </a:rPr>
              <a:t> material </a:t>
            </a:r>
            <a:r>
              <a:rPr lang="en-US" altLang="en-US" sz="1600" dirty="0" err="1">
                <a:latin typeface="Open Sans" panose="020B0606030504020204"/>
              </a:rPr>
              <a:t>tidak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teratur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sehingga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mengganggu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kelancaran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keamanan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lalu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lintas</a:t>
            </a:r>
            <a:endParaRPr lang="en-US" altLang="en-US" sz="1600" dirty="0">
              <a:latin typeface="Open Sans" panose="020B0606030504020204"/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Galian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lubang</a:t>
            </a:r>
            <a:r>
              <a:rPr lang="en-US" altLang="en-US" sz="1600" dirty="0">
                <a:latin typeface="Open Sans" panose="020B0606030504020204"/>
              </a:rPr>
              <a:t> fit </a:t>
            </a:r>
            <a:r>
              <a:rPr lang="en-US" altLang="en-US" sz="1600" dirty="0" err="1">
                <a:latin typeface="Open Sans" panose="020B0606030504020204"/>
              </a:rPr>
              <a:t>dibuka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terlalu</a:t>
            </a:r>
            <a:r>
              <a:rPr lang="en-US" altLang="en-US" sz="1600" dirty="0">
                <a:latin typeface="Open Sans" panose="020B0606030504020204"/>
              </a:rPr>
              <a:t> lama, yang </a:t>
            </a:r>
            <a:r>
              <a:rPr lang="en-US" altLang="en-US" sz="1600" dirty="0" err="1">
                <a:latin typeface="Open Sans" panose="020B0606030504020204"/>
              </a:rPr>
              <a:t>dapat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menimbulkan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longsor</a:t>
            </a:r>
            <a:endParaRPr lang="en-US" altLang="en-US" sz="1600" dirty="0">
              <a:latin typeface="Open Sans" panose="020B0606030504020204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1600" b="1" dirty="0" err="1">
                <a:latin typeface="Open Sans" panose="020B0606030504020204"/>
              </a:rPr>
              <a:t>Penempatan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Utilitas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Tidak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Sesuai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Dengan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Rekomendasi</a:t>
            </a:r>
            <a:r>
              <a:rPr lang="en-US" altLang="en-US" sz="1600" b="1" dirty="0">
                <a:latin typeface="Open Sans" panose="020B0606030504020204"/>
              </a:rPr>
              <a:t> Teknis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Penempatan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kabel</a:t>
            </a:r>
            <a:r>
              <a:rPr lang="id-ID" altLang="en-US" sz="1600" dirty="0">
                <a:latin typeface="Open Sans" panose="020B0606030504020204"/>
              </a:rPr>
              <a:t>/pipa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kurang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dalam</a:t>
            </a:r>
            <a:r>
              <a:rPr lang="en-US" altLang="en-US" sz="1600" dirty="0">
                <a:latin typeface="Open Sans" panose="020B0606030504020204"/>
              </a:rPr>
              <a:t> 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Lokasi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ruas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jalan</a:t>
            </a:r>
            <a:r>
              <a:rPr lang="en-US" altLang="en-US" sz="1600" dirty="0">
                <a:latin typeface="Open Sans" panose="020B0606030504020204"/>
              </a:rPr>
              <a:t> yang </a:t>
            </a:r>
            <a:r>
              <a:rPr lang="en-US" altLang="en-US" sz="1600" dirty="0" err="1">
                <a:latin typeface="Open Sans" panose="020B0606030504020204"/>
              </a:rPr>
              <a:t>berbeda</a:t>
            </a:r>
            <a:endParaRPr lang="en-US" altLang="en-US" sz="1600" dirty="0">
              <a:latin typeface="Open Sans" panose="020B0606030504020204"/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Penempatan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utilitas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tidak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sesuai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rencana</a:t>
            </a:r>
            <a:r>
              <a:rPr lang="en-US" altLang="en-US" sz="1600" dirty="0">
                <a:latin typeface="Open Sans" panose="020B0606030504020204"/>
              </a:rPr>
              <a:t> (</a:t>
            </a:r>
            <a:r>
              <a:rPr lang="en-US" altLang="en-US" sz="1600" dirty="0" err="1">
                <a:latin typeface="Open Sans" panose="020B0606030504020204"/>
              </a:rPr>
              <a:t>kiri</a:t>
            </a:r>
            <a:r>
              <a:rPr lang="en-US" altLang="en-US" sz="1600" dirty="0">
                <a:latin typeface="Open Sans" panose="020B0606030504020204"/>
              </a:rPr>
              <a:t>/</a:t>
            </a:r>
            <a:r>
              <a:rPr lang="en-US" altLang="en-US" sz="1600" dirty="0" err="1">
                <a:latin typeface="Open Sans" panose="020B0606030504020204"/>
              </a:rPr>
              <a:t>kanan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jalan</a:t>
            </a:r>
            <a:r>
              <a:rPr lang="en-US" altLang="en-US" sz="1600" dirty="0">
                <a:latin typeface="Open Sans" panose="020B0606030504020204"/>
              </a:rPr>
              <a:t>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en-US" sz="1600" b="1" dirty="0" err="1">
                <a:latin typeface="Open Sans" panose="020B0606030504020204"/>
              </a:rPr>
              <a:t>Pengurusan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Izin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Tidak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Tuntas</a:t>
            </a:r>
            <a:r>
              <a:rPr lang="en-US" altLang="en-US" sz="1600" b="1" dirty="0">
                <a:latin typeface="Open Sans" panose="020B0606030504020204"/>
              </a:rPr>
              <a:t> (</a:t>
            </a:r>
            <a:r>
              <a:rPr lang="en-US" altLang="en-US" sz="1600" b="1" dirty="0" err="1">
                <a:latin typeface="Open Sans" panose="020B0606030504020204"/>
              </a:rPr>
              <a:t>Sampai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Rekomtek</a:t>
            </a:r>
            <a:r>
              <a:rPr lang="en-US" altLang="en-US" sz="1600" b="1" dirty="0">
                <a:latin typeface="Open Sans" panose="020B0606030504020204"/>
              </a:rPr>
              <a:t>, </a:t>
            </a:r>
            <a:r>
              <a:rPr lang="en-US" altLang="en-US" sz="1600" b="1" dirty="0" err="1">
                <a:latin typeface="Open Sans" panose="020B0606030504020204"/>
              </a:rPr>
              <a:t>Izin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Prinsip</a:t>
            </a:r>
            <a:r>
              <a:rPr lang="en-US" altLang="en-US" sz="1600" b="1" dirty="0">
                <a:latin typeface="Open Sans" panose="020B0606030504020204"/>
              </a:rPr>
              <a:t>)</a:t>
            </a: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>
                <a:latin typeface="Open Sans" panose="020B0606030504020204"/>
              </a:rPr>
              <a:t>Belum </a:t>
            </a:r>
            <a:r>
              <a:rPr lang="en-US" altLang="en-US" sz="1600" dirty="0" err="1">
                <a:latin typeface="Open Sans" panose="020B0606030504020204"/>
              </a:rPr>
              <a:t>melakukan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pembayaran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sewa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lahan</a:t>
            </a:r>
            <a:endParaRPr lang="en-US" altLang="en-US" sz="1600" dirty="0">
              <a:latin typeface="Open Sans" panose="020B0606030504020204"/>
            </a:endParaRPr>
          </a:p>
          <a:p>
            <a:pPr marL="742950" lvl="1" indent="-285750">
              <a:lnSpc>
                <a:spcPct val="120000"/>
              </a:lnSpc>
              <a:buFont typeface="Arial" charset="0"/>
              <a:buChar char="•"/>
            </a:pPr>
            <a:r>
              <a:rPr lang="en-US" altLang="en-US" sz="1600" dirty="0" err="1">
                <a:latin typeface="Open Sans" panose="020B0606030504020204"/>
              </a:rPr>
              <a:t>Belum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Menyerahkan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Jaminan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Pengembalian</a:t>
            </a:r>
            <a:r>
              <a:rPr lang="en-US" altLang="en-US" sz="1600" dirty="0">
                <a:latin typeface="Open Sans" panose="020B0606030504020204"/>
              </a:rPr>
              <a:t> </a:t>
            </a:r>
            <a:r>
              <a:rPr lang="en-US" altLang="en-US" sz="1600" dirty="0" err="1">
                <a:latin typeface="Open Sans" panose="020B0606030504020204"/>
              </a:rPr>
              <a:t>Kondisi</a:t>
            </a:r>
            <a:endParaRPr lang="en-US" altLang="en-US" sz="1600" dirty="0">
              <a:latin typeface="Open Sans" panose="020B0606030504020204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1600" b="1" dirty="0">
                <a:latin typeface="Open Sans" panose="020B0606030504020204"/>
              </a:rPr>
              <a:t>Setelah </a:t>
            </a:r>
            <a:r>
              <a:rPr lang="en-US" altLang="en-US" sz="1600" b="1" dirty="0" err="1">
                <a:latin typeface="Open Sans" panose="020B0606030504020204"/>
              </a:rPr>
              <a:t>Pekerjaan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Selesai</a:t>
            </a:r>
            <a:r>
              <a:rPr lang="en-US" altLang="en-US" sz="1600" b="1" dirty="0">
                <a:latin typeface="Open Sans" panose="020B0606030504020204"/>
              </a:rPr>
              <a:t>, </a:t>
            </a:r>
            <a:r>
              <a:rPr lang="en-US" altLang="en-US" sz="1600" b="1" dirty="0" err="1">
                <a:latin typeface="Open Sans" panose="020B0606030504020204"/>
              </a:rPr>
              <a:t>Tidak</a:t>
            </a:r>
            <a:r>
              <a:rPr lang="en-US" altLang="en-US" sz="1600" b="1" dirty="0">
                <a:latin typeface="Open Sans" panose="020B0606030504020204"/>
              </a:rPr>
              <a:t> Ada </a:t>
            </a:r>
            <a:r>
              <a:rPr lang="en-US" altLang="en-US" sz="1600" b="1" dirty="0" err="1">
                <a:latin typeface="Open Sans" panose="020B0606030504020204"/>
              </a:rPr>
              <a:t>Berita</a:t>
            </a:r>
            <a:r>
              <a:rPr lang="en-US" altLang="en-US" sz="1600" b="1" dirty="0">
                <a:latin typeface="Open Sans" panose="020B0606030504020204"/>
              </a:rPr>
              <a:t> Acara </a:t>
            </a:r>
            <a:r>
              <a:rPr lang="en-US" altLang="en-US" sz="1600" b="1" dirty="0" err="1">
                <a:latin typeface="Open Sans" panose="020B0606030504020204"/>
              </a:rPr>
              <a:t>Serah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Terima</a:t>
            </a:r>
            <a:r>
              <a:rPr lang="en-US" altLang="en-US" sz="1600" b="1" dirty="0">
                <a:latin typeface="Open Sans" panose="020B0606030504020204"/>
              </a:rPr>
              <a:t> dan </a:t>
            </a:r>
            <a:r>
              <a:rPr lang="en-US" altLang="en-US" sz="1600" b="1" i="1" dirty="0">
                <a:latin typeface="Open Sans" panose="020B0606030504020204"/>
              </a:rPr>
              <a:t>As Build Drawing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en-US" sz="1600" b="1" dirty="0" err="1">
                <a:latin typeface="Open Sans" panose="020B0606030504020204"/>
              </a:rPr>
              <a:t>Pembatalan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Sepihak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Tanpa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Konfirmasi</a:t>
            </a:r>
            <a:r>
              <a:rPr lang="en-US" altLang="en-US" sz="1600" b="1" dirty="0">
                <a:latin typeface="Open Sans" panose="020B0606030504020204"/>
              </a:rPr>
              <a:t> </a:t>
            </a:r>
            <a:r>
              <a:rPr lang="en-US" altLang="en-US" sz="1600" b="1" dirty="0" err="1">
                <a:latin typeface="Open Sans" panose="020B0606030504020204"/>
              </a:rPr>
              <a:t>Ke</a:t>
            </a:r>
            <a:r>
              <a:rPr lang="en-US" altLang="en-US" sz="1600" b="1" dirty="0">
                <a:latin typeface="Open Sans" panose="020B0606030504020204"/>
              </a:rPr>
              <a:t> BBPJN Kalimantan Timur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3D8A85-7390-48C6-8DD0-DB30C0208BE6}"/>
              </a:ext>
            </a:extLst>
          </p:cNvPr>
          <p:cNvSpPr txBox="1"/>
          <p:nvPr/>
        </p:nvSpPr>
        <p:spPr>
          <a:xfrm>
            <a:off x="885092" y="373838"/>
            <a:ext cx="7498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 –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sering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terjadi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pada proses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Izin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Bangunan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Utilitas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017C90-3BBA-4914-BDBF-5D2C853DEFDA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21" name="Flowchart: Delay 20">
              <a:extLst>
                <a:ext uri="{FF2B5EF4-FFF2-40B4-BE49-F238E27FC236}">
                  <a16:creationId xmlns:a16="http://schemas.microsoft.com/office/drawing/2014/main" id="{16CDE7FF-2455-48DD-802E-987AB6F9D504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F8946F-9D17-44EA-BF61-A02265A0E3BD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A018BD9-75B3-4AA5-8231-60431E3302B4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774C8B25-3498-4D29-8742-7EF585C8F5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FFB2F4-99F0-4CB3-9ED3-CD3439CEB9C2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648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D0EB73D-A216-48A8-8AC8-58B57BFA3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81" y="1363042"/>
            <a:ext cx="3114755" cy="415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EAE6E15-9580-42EF-9705-90422A6FF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9" y="1363043"/>
            <a:ext cx="5537338" cy="4153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7DE3AAD-916C-44E9-BD25-C7722ECC6AB9}"/>
              </a:ext>
            </a:extLst>
          </p:cNvPr>
          <p:cNvSpPr txBox="1"/>
          <p:nvPr/>
        </p:nvSpPr>
        <p:spPr>
          <a:xfrm>
            <a:off x="2553849" y="5598705"/>
            <a:ext cx="642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Metode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pelaksanaan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pengembalian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kondisi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tidak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sesuai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dengan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Spesifikasi</a:t>
            </a:r>
            <a:r>
              <a:rPr lang="en-US" sz="2000" b="1" dirty="0">
                <a:solidFill>
                  <a:schemeClr val="bg1"/>
                </a:solidFill>
              </a:rPr>
              <a:t> Teknis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63A68410-040C-4C7C-B550-C4650F7B2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60" y="1363042"/>
            <a:ext cx="3114752" cy="415300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4DD659A-2F13-46E3-BFC0-B771E7263B26}"/>
              </a:ext>
            </a:extLst>
          </p:cNvPr>
          <p:cNvSpPr txBox="1"/>
          <p:nvPr/>
        </p:nvSpPr>
        <p:spPr>
          <a:xfrm>
            <a:off x="2329094" y="362979"/>
            <a:ext cx="6329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Pelaksanaan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Pekerjaan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sesuai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Spesifikasi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Teknis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DAE64B-75FE-4381-9581-DEBF6D6876B8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4" name="Flowchart: Delay 43">
              <a:extLst>
                <a:ext uri="{FF2B5EF4-FFF2-40B4-BE49-F238E27FC236}">
                  <a16:creationId xmlns:a16="http://schemas.microsoft.com/office/drawing/2014/main" id="{2F17062A-E822-4EA7-A698-DB23AAB407A9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DBA6E2C-DE33-400D-A643-71DA47A245B6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77334FF-DF24-49ED-8438-AB7B8AD9017C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62" name="Object 61">
              <a:extLst>
                <a:ext uri="{FF2B5EF4-FFF2-40B4-BE49-F238E27FC236}">
                  <a16:creationId xmlns:a16="http://schemas.microsoft.com/office/drawing/2014/main" id="{EAB8F3C4-2F98-47AD-8D34-6248245B4D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982936" imgH="981876" progId="CorelDraw.Graphic.23">
                    <p:embed/>
                  </p:oleObj>
                </mc:Choice>
                <mc:Fallback>
                  <p:oleObj name="CorelDRAW" r:id="rId5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FCB9A9B-9B21-408E-A342-23D946FD7C94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8925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DE3AAD-916C-44E9-BD25-C7722ECC6AB9}"/>
              </a:ext>
            </a:extLst>
          </p:cNvPr>
          <p:cNvSpPr txBox="1"/>
          <p:nvPr/>
        </p:nvSpPr>
        <p:spPr>
          <a:xfrm>
            <a:off x="901293" y="5105942"/>
            <a:ext cx="5797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Metode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pelaksanaan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galian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pengembalian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kondisi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tidak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sesuai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dengan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Spesifikasi</a:t>
            </a:r>
            <a:r>
              <a:rPr lang="en-US" sz="2000" dirty="0">
                <a:solidFill>
                  <a:schemeClr val="bg1"/>
                </a:solidFill>
              </a:rPr>
              <a:t> Teknis, </a:t>
            </a:r>
            <a:r>
              <a:rPr lang="en-US" sz="2000" dirty="0" err="1">
                <a:solidFill>
                  <a:schemeClr val="bg1"/>
                </a:solidFill>
              </a:rPr>
              <a:t>Kedalaman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kurang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dari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dipersyaratkan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DD659A-2F13-46E3-BFC0-B771E7263B26}"/>
              </a:ext>
            </a:extLst>
          </p:cNvPr>
          <p:cNvSpPr txBox="1"/>
          <p:nvPr/>
        </p:nvSpPr>
        <p:spPr>
          <a:xfrm>
            <a:off x="2427143" y="382452"/>
            <a:ext cx="579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Penempatan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Kabel Fiber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Optik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sesuai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Spesifikasi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Teknis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C6312-C6C1-4B57-9F8B-219BF514D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1" y="1180963"/>
            <a:ext cx="6668294" cy="3750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7D54C-CC91-4B13-9263-EA8AF9605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55" y="1180962"/>
            <a:ext cx="2637530" cy="4688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712F28-6EFE-4147-A146-B5FFF9B92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189" y="1180962"/>
            <a:ext cx="2637530" cy="468894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3E79C33-FEC4-495C-987E-0A1977F68046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D03D7A87-6AAF-4D48-A55A-E188E3135F1D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1C9D986-3291-431C-AF27-576CA026D5DE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85D91B-3B0C-4BA1-A037-C18DF3994BA6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302AC3A1-C3FF-44C6-A222-7280FEEB659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982936" imgH="981876" progId="CorelDraw.Graphic.23">
                    <p:embed/>
                  </p:oleObj>
                </mc:Choice>
                <mc:Fallback>
                  <p:oleObj name="CorelDRAW" r:id="rId5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0E146BC-BE9A-409A-AE40-42E21D88BF00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294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DE3AAD-916C-44E9-BD25-C7722ECC6AB9}"/>
              </a:ext>
            </a:extLst>
          </p:cNvPr>
          <p:cNvSpPr txBox="1"/>
          <p:nvPr/>
        </p:nvSpPr>
        <p:spPr>
          <a:xfrm>
            <a:off x="1437210" y="5809028"/>
            <a:ext cx="7975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Metode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pelaksanaan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galian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pengembalian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kondisi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tidak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sesuai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dengan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Spesifikasi</a:t>
            </a:r>
            <a:r>
              <a:rPr lang="en-US" sz="2000" dirty="0">
                <a:solidFill>
                  <a:schemeClr val="bg1"/>
                </a:solidFill>
              </a:rPr>
              <a:t> Teknis, </a:t>
            </a:r>
            <a:r>
              <a:rPr lang="en-US" sz="2000" dirty="0" err="1">
                <a:solidFill>
                  <a:schemeClr val="bg1"/>
                </a:solidFill>
              </a:rPr>
              <a:t>Kedalaman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kurang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dari</a:t>
            </a:r>
            <a:r>
              <a:rPr lang="en-US" sz="2000" dirty="0">
                <a:solidFill>
                  <a:schemeClr val="bg1"/>
                </a:solidFill>
              </a:rPr>
              <a:t> yang </a:t>
            </a:r>
            <a:r>
              <a:rPr lang="en-US" sz="2000" dirty="0" err="1">
                <a:solidFill>
                  <a:schemeClr val="bg1"/>
                </a:solidFill>
              </a:rPr>
              <a:t>dipersyaratkan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DD659A-2F13-46E3-BFC0-B771E7263B26}"/>
              </a:ext>
            </a:extLst>
          </p:cNvPr>
          <p:cNvSpPr txBox="1"/>
          <p:nvPr/>
        </p:nvSpPr>
        <p:spPr>
          <a:xfrm>
            <a:off x="2374354" y="445498"/>
            <a:ext cx="588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Penempatan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Kabel Fiber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Optik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sesuai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Spesifikasi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Teknis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9ADDDC-A7DC-4AF0-8843-368B1E3AE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87" y="1372081"/>
            <a:ext cx="5888720" cy="4416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0F2D3F-F674-4B2F-AA6A-90131793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15" y="1373941"/>
            <a:ext cx="3320155" cy="442687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31474F4-85EA-4DEC-A4A7-289A37E8A38D}"/>
              </a:ext>
            </a:extLst>
          </p:cNvPr>
          <p:cNvCxnSpPr>
            <a:cxnSpLocks/>
          </p:cNvCxnSpPr>
          <p:nvPr/>
        </p:nvCxnSpPr>
        <p:spPr>
          <a:xfrm>
            <a:off x="8631044" y="4159405"/>
            <a:ext cx="0" cy="1527717"/>
          </a:xfrm>
          <a:prstGeom prst="straightConnector1">
            <a:avLst/>
          </a:prstGeom>
          <a:ln w="539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F8588A3-2B97-424B-9254-27B20B558F68}"/>
              </a:ext>
            </a:extLst>
          </p:cNvPr>
          <p:cNvSpPr txBox="1"/>
          <p:nvPr/>
        </p:nvSpPr>
        <p:spPr>
          <a:xfrm>
            <a:off x="8999993" y="4553931"/>
            <a:ext cx="262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Tinggi </a:t>
            </a:r>
            <a:r>
              <a:rPr lang="en-US" b="1" dirty="0" err="1">
                <a:highlight>
                  <a:srgbClr val="FFFF00"/>
                </a:highlight>
              </a:rPr>
              <a:t>galian</a:t>
            </a:r>
            <a:r>
              <a:rPr lang="en-US" b="1" dirty="0">
                <a:highlight>
                  <a:srgbClr val="FFFF00"/>
                </a:highlight>
              </a:rPr>
              <a:t> </a:t>
            </a:r>
            <a:r>
              <a:rPr lang="en-US" b="1" dirty="0" err="1">
                <a:highlight>
                  <a:srgbClr val="FFFF00"/>
                </a:highlight>
              </a:rPr>
              <a:t>hanya</a:t>
            </a:r>
            <a:r>
              <a:rPr lang="en-US" b="1" dirty="0">
                <a:highlight>
                  <a:srgbClr val="FFFF00"/>
                </a:highlight>
              </a:rPr>
              <a:t> 30 cm</a:t>
            </a:r>
            <a:endParaRPr lang="en-ID" b="1" dirty="0">
              <a:highlight>
                <a:srgbClr val="FFFF00"/>
              </a:highlight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0143310-F2B9-41F3-AF6C-8036821ECB08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680577FD-D74F-4191-8F75-93FEFC35C55D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603811C-D4CD-4EA1-83B7-7794146FF12F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BD09A4-E79B-4E5E-9838-A8845EF818DF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EE7E5728-6C22-4891-8364-232351C316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982936" imgH="981876" progId="CorelDraw.Graphic.23">
                    <p:embed/>
                  </p:oleObj>
                </mc:Choice>
                <mc:Fallback>
                  <p:oleObj name="CorelDRAW" r:id="rId4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39C723-6757-4145-8750-A31544886D2D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6883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DE3AAD-916C-44E9-BD25-C7722ECC6AB9}"/>
              </a:ext>
            </a:extLst>
          </p:cNvPr>
          <p:cNvSpPr txBox="1"/>
          <p:nvPr/>
        </p:nvSpPr>
        <p:spPr>
          <a:xfrm>
            <a:off x="3260443" y="5687055"/>
            <a:ext cx="627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Metode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pelaksanaan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pengembalian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kondisi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tidak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sesuai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dengan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Spesifikasi</a:t>
            </a:r>
            <a:r>
              <a:rPr lang="en-US" sz="2000" b="1" dirty="0">
                <a:solidFill>
                  <a:schemeClr val="bg1"/>
                </a:solidFill>
              </a:rPr>
              <a:t> Teknis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0E059-F3EB-4763-8F43-AE603D918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" y="1085120"/>
            <a:ext cx="6034698" cy="4526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314891-CD34-4A34-B4C7-44AF71495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58" y="1085120"/>
            <a:ext cx="6034697" cy="452602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064FC6A2-360E-4FAE-9246-E9303E2E5852}"/>
              </a:ext>
            </a:extLst>
          </p:cNvPr>
          <p:cNvSpPr txBox="1"/>
          <p:nvPr/>
        </p:nvSpPr>
        <p:spPr>
          <a:xfrm>
            <a:off x="2706909" y="270647"/>
            <a:ext cx="6034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Contoh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Penempatan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Kabel Fiber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Optik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sesuai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Spesifikasi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Teknis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F42F4B-B808-4791-934F-BF98093C7AB4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34655F31-F0B8-4A63-8CA7-38B2BEC804BC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C76E126-039B-441C-9AE2-692F062AAAEE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9D6C86-A416-4FFA-B9A8-06401B0C0623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131795DA-C8F0-446C-ABC4-61353326B5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982936" imgH="981876" progId="CorelDraw.Graphic.23">
                    <p:embed/>
                  </p:oleObj>
                </mc:Choice>
                <mc:Fallback>
                  <p:oleObj name="CorelDRAW" r:id="rId4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0F1C91-7AFC-4896-9393-198699015A55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664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DE3AAD-916C-44E9-BD25-C7722ECC6AB9}"/>
              </a:ext>
            </a:extLst>
          </p:cNvPr>
          <p:cNvSpPr txBox="1"/>
          <p:nvPr/>
        </p:nvSpPr>
        <p:spPr>
          <a:xfrm>
            <a:off x="3183826" y="5744264"/>
            <a:ext cx="6205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</a:rPr>
              <a:t>Metode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pelaksanaan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pengembalian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kondisi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tidak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sesuai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dengan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Spesifikasi</a:t>
            </a:r>
            <a:r>
              <a:rPr lang="en-US" sz="2000" b="1" dirty="0">
                <a:solidFill>
                  <a:schemeClr val="bg1"/>
                </a:solidFill>
              </a:rPr>
              <a:t> Teknis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DD659A-2F13-46E3-BFC0-B771E7263B26}"/>
              </a:ext>
            </a:extLst>
          </p:cNvPr>
          <p:cNvSpPr txBox="1"/>
          <p:nvPr/>
        </p:nvSpPr>
        <p:spPr>
          <a:xfrm>
            <a:off x="2224310" y="295415"/>
            <a:ext cx="5676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Pelaksanaan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Pekerjaan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sesuai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Spesifikasi</a:t>
            </a:r>
            <a:r>
              <a:rPr lang="en-US" sz="2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Teknis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C4E151-B202-460D-B116-366F951C8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8" y="1228910"/>
            <a:ext cx="6028117" cy="4521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1A21FE-1EB5-418F-80CC-D21A3109B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27" y="1216539"/>
            <a:ext cx="6028321" cy="4521241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1E77596-DE1E-4F9A-B169-296E1ED0B0CD}"/>
              </a:ext>
            </a:extLst>
          </p:cNvPr>
          <p:cNvCxnSpPr/>
          <p:nvPr/>
        </p:nvCxnSpPr>
        <p:spPr>
          <a:xfrm flipH="1">
            <a:off x="2610135" y="3937696"/>
            <a:ext cx="799109" cy="300197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2849E61-1FD8-469C-A352-98247F89EA0A}"/>
              </a:ext>
            </a:extLst>
          </p:cNvPr>
          <p:cNvSpPr txBox="1"/>
          <p:nvPr/>
        </p:nvSpPr>
        <p:spPr>
          <a:xfrm>
            <a:off x="3289554" y="3718462"/>
            <a:ext cx="183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Tidak</a:t>
            </a:r>
            <a:r>
              <a:rPr lang="en-US" dirty="0">
                <a:highlight>
                  <a:srgbClr val="FFFF00"/>
                </a:highlight>
              </a:rPr>
              <a:t> di </a:t>
            </a:r>
            <a:r>
              <a:rPr lang="en-US" dirty="0" err="1">
                <a:highlight>
                  <a:srgbClr val="FFFF00"/>
                </a:highlight>
              </a:rPr>
              <a:t>padatkan</a:t>
            </a:r>
            <a:endParaRPr lang="en-ID" dirty="0">
              <a:highlight>
                <a:srgbClr val="FFFF00"/>
              </a:highlight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7EEF6FD-4B2D-4A3B-A758-4323EA6CD362}"/>
              </a:ext>
            </a:extLst>
          </p:cNvPr>
          <p:cNvCxnSpPr>
            <a:cxnSpLocks/>
          </p:cNvCxnSpPr>
          <p:nvPr/>
        </p:nvCxnSpPr>
        <p:spPr>
          <a:xfrm>
            <a:off x="8991080" y="5210986"/>
            <a:ext cx="982835" cy="0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1BB5C20F-CB06-47DD-AB96-3DD916992EB7}"/>
              </a:ext>
            </a:extLst>
          </p:cNvPr>
          <p:cNvSpPr txBox="1"/>
          <p:nvPr/>
        </p:nvSpPr>
        <p:spPr>
          <a:xfrm>
            <a:off x="7676206" y="5026320"/>
            <a:ext cx="154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Genangan</a:t>
            </a:r>
            <a:r>
              <a:rPr lang="en-US" dirty="0">
                <a:highlight>
                  <a:srgbClr val="FFFF00"/>
                </a:highlight>
              </a:rPr>
              <a:t> air</a:t>
            </a:r>
            <a:endParaRPr lang="en-ID" dirty="0">
              <a:highlight>
                <a:srgbClr val="FFFF00"/>
              </a:highlight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F9196F9-0180-40AC-B1E1-3DB9D80E0133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2" name="Flowchart: Delay 41">
              <a:extLst>
                <a:ext uri="{FF2B5EF4-FFF2-40B4-BE49-F238E27FC236}">
                  <a16:creationId xmlns:a16="http://schemas.microsoft.com/office/drawing/2014/main" id="{5E2B64DE-F9CA-4411-90D4-F8AC35C83BD1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A823E55-3433-4D47-9730-79CCEA5588B9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62A3B95-53A3-4721-9A0A-B9EE20EE4411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61" name="Object 60">
              <a:extLst>
                <a:ext uri="{FF2B5EF4-FFF2-40B4-BE49-F238E27FC236}">
                  <a16:creationId xmlns:a16="http://schemas.microsoft.com/office/drawing/2014/main" id="{8670646A-B8F8-4BE1-88E3-9A67E55070E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982936" imgH="981876" progId="CorelDraw.Graphic.23">
                    <p:embed/>
                  </p:oleObj>
                </mc:Choice>
                <mc:Fallback>
                  <p:oleObj name="CorelDRAW" r:id="rId4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83679A9-C00D-47EF-9C5C-BBB60E09EDF4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53115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DE3AAD-916C-44E9-BD25-C7722ECC6AB9}"/>
              </a:ext>
            </a:extLst>
          </p:cNvPr>
          <p:cNvSpPr txBox="1"/>
          <p:nvPr/>
        </p:nvSpPr>
        <p:spPr>
          <a:xfrm>
            <a:off x="738427" y="4641370"/>
            <a:ext cx="2911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Metode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pelaksanaan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pengembalian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kondisi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tidak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sesuai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dengan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Spesifikasi</a:t>
            </a:r>
            <a:r>
              <a:rPr lang="en-US" sz="2400" b="1" dirty="0">
                <a:solidFill>
                  <a:schemeClr val="bg1"/>
                </a:solidFill>
              </a:rPr>
              <a:t> Teknis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C00CD-3D70-4452-B980-9304484F6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17"/>
            <a:ext cx="5797176" cy="4347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85BAC3-0FA9-45E9-A997-6E263F8A6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23317"/>
            <a:ext cx="5615840" cy="4211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11445F-7EA6-4635-811D-176812813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668" y="3127798"/>
            <a:ext cx="4850013" cy="363751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83B9EFFE-863F-4B70-AF14-4132C89E59D4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B824714E-AF7E-4ACF-8B2A-DC541BB0F8FB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B06B09E-A448-490D-A7AF-844C472D0BBF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A5F89C6-1A22-45BA-BA10-32AAED152FF3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1B697160-42DA-40CB-BCA4-29F9987847F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982936" imgH="981876" progId="CorelDraw.Graphic.23">
                    <p:embed/>
                  </p:oleObj>
                </mc:Choice>
                <mc:Fallback>
                  <p:oleObj name="CorelDRAW" r:id="rId5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6778C93-32E3-4C8E-9D65-C4A389CB49C8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007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D4D5D04-11EE-4F33-BCFB-B5072F3FC066}"/>
              </a:ext>
            </a:extLst>
          </p:cNvPr>
          <p:cNvGrpSpPr/>
          <p:nvPr/>
        </p:nvGrpSpPr>
        <p:grpSpPr>
          <a:xfrm>
            <a:off x="9850519" y="4825140"/>
            <a:ext cx="3538106" cy="3538103"/>
            <a:chOff x="4251463" y="1587501"/>
            <a:chExt cx="3714474" cy="3714472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091AA759-81A5-4D1D-9EDE-6DE5E553AE1F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A9C44140-19C6-4FFE-A595-833FF514A9C6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63C58D6-117E-4910-BAFD-500658C23CA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0216931-2529-4B23-B1EC-BAB26901EC24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DDE884E-AEA4-4E31-BF14-0168D6FC7064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061E366-F899-4785-9AEF-4BB14C8D84A1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AE7E4E-9E6D-4FB8-B1BB-2DAA909A9392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3BF577-8FCA-454E-B232-9FEAEA598555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22" name="Picture 15">
              <a:extLst>
                <a:ext uri="{FF2B5EF4-FFF2-40B4-BE49-F238E27FC236}">
                  <a16:creationId xmlns:a16="http://schemas.microsoft.com/office/drawing/2014/main" id="{B96FCB2D-AF89-4018-9E4E-184E4CFB6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6B06A48-1621-482E-8233-6AC94D64D77A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27" name="Rectangle 5">
                <a:extLst>
                  <a:ext uri="{FF2B5EF4-FFF2-40B4-BE49-F238E27FC236}">
                    <a16:creationId xmlns:a16="http://schemas.microsoft.com/office/drawing/2014/main" id="{2EEF0A30-B3E1-4504-95A4-9382BCB28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Rectangle 6">
                <a:extLst>
                  <a:ext uri="{FF2B5EF4-FFF2-40B4-BE49-F238E27FC236}">
                    <a16:creationId xmlns:a16="http://schemas.microsoft.com/office/drawing/2014/main" id="{A5864EA7-F79E-4C63-96D7-496F4DF06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29" name="Rectangle 7">
                <a:extLst>
                  <a:ext uri="{FF2B5EF4-FFF2-40B4-BE49-F238E27FC236}">
                    <a16:creationId xmlns:a16="http://schemas.microsoft.com/office/drawing/2014/main" id="{DEEE8CF5-886E-4F41-929D-9EBE445D9D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D6A100C-72A7-4EF5-8F82-0645CB1236E1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31" name="Freeform 8">
                  <a:extLst>
                    <a:ext uri="{FF2B5EF4-FFF2-40B4-BE49-F238E27FC236}">
                      <a16:creationId xmlns:a16="http://schemas.microsoft.com/office/drawing/2014/main" id="{A78BEDAD-1462-48FF-974C-394E4A4B79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2" name="Freeform 9">
                  <a:extLst>
                    <a:ext uri="{FF2B5EF4-FFF2-40B4-BE49-F238E27FC236}">
                      <a16:creationId xmlns:a16="http://schemas.microsoft.com/office/drawing/2014/main" id="{309944DF-5587-4366-B626-D353A4B60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3" name="Freeform 10">
                  <a:extLst>
                    <a:ext uri="{FF2B5EF4-FFF2-40B4-BE49-F238E27FC236}">
                      <a16:creationId xmlns:a16="http://schemas.microsoft.com/office/drawing/2014/main" id="{D940E166-08BB-4D03-AE05-06F0D6DB02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4" name="Freeform 11">
                  <a:extLst>
                    <a:ext uri="{FF2B5EF4-FFF2-40B4-BE49-F238E27FC236}">
                      <a16:creationId xmlns:a16="http://schemas.microsoft.com/office/drawing/2014/main" id="{3A559FC8-2D5C-40F2-ACD5-CB2ED024F7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91D2FA-225E-4676-8279-D8B80F60BB8A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A99565-0363-4B98-AF13-327B4355D1E3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84CA8E0-D9DF-42F1-B634-92657219EF8A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560F808B-0D33-4174-B28B-86C634496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796" y="900040"/>
            <a:ext cx="1237595" cy="123759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9F21D1A-898D-46E0-BF7B-AECDEFA5AC30}"/>
              </a:ext>
            </a:extLst>
          </p:cNvPr>
          <p:cNvSpPr/>
          <p:nvPr/>
        </p:nvSpPr>
        <p:spPr>
          <a:xfrm>
            <a:off x="1258300" y="3471227"/>
            <a:ext cx="1695450" cy="26289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1400" b="1" dirty="0"/>
              <a:t>UU No </a:t>
            </a:r>
            <a:r>
              <a:rPr lang="en-GB" sz="1400" b="1" dirty="0"/>
              <a:t>2</a:t>
            </a:r>
            <a:r>
              <a:rPr lang="en-US" sz="1400" b="1" dirty="0"/>
              <a:t> </a:t>
            </a:r>
            <a:r>
              <a:rPr lang="en-US" sz="1400" b="1" dirty="0" err="1"/>
              <a:t>tahun</a:t>
            </a:r>
            <a:r>
              <a:rPr lang="en-US" sz="1400" b="1" dirty="0"/>
              <a:t> </a:t>
            </a:r>
            <a:r>
              <a:rPr lang="en-GB" sz="1400" b="1" dirty="0"/>
              <a:t>2022 </a:t>
            </a:r>
            <a:r>
              <a:rPr lang="en-GB" sz="1400" b="1" dirty="0" err="1"/>
              <a:t>tentang</a:t>
            </a:r>
            <a:r>
              <a:rPr lang="en-GB" sz="1400" b="1" dirty="0"/>
              <a:t> </a:t>
            </a:r>
            <a:r>
              <a:rPr lang="en-GB" sz="1400" b="1" dirty="0" err="1"/>
              <a:t>Perubahan</a:t>
            </a:r>
            <a:r>
              <a:rPr lang="en-GB" sz="1400" b="1" dirty="0"/>
              <a:t> </a:t>
            </a:r>
            <a:r>
              <a:rPr lang="en-GB" sz="1400" b="1" dirty="0" err="1"/>
              <a:t>Kedua</a:t>
            </a:r>
            <a:r>
              <a:rPr lang="en-GB" sz="1400" b="1" dirty="0"/>
              <a:t> </a:t>
            </a:r>
            <a:r>
              <a:rPr lang="en-GB" sz="1400" b="1" dirty="0" err="1"/>
              <a:t>atas</a:t>
            </a:r>
            <a:r>
              <a:rPr lang="en-GB" sz="1400" b="1" dirty="0"/>
              <a:t> UU No 38 </a:t>
            </a:r>
            <a:r>
              <a:rPr lang="en-GB" sz="1400" b="1" dirty="0" err="1"/>
              <a:t>tahun</a:t>
            </a:r>
            <a:r>
              <a:rPr lang="en-GB" sz="1400" b="1" dirty="0"/>
              <a:t> </a:t>
            </a:r>
            <a:r>
              <a:rPr lang="id-ID" sz="1400" b="1" dirty="0"/>
              <a:t>2004 Tentang Jalan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1400" b="1" dirty="0"/>
              <a:t>PP No 34 tahun 2006 Tentang Jalan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B9251D2-D4FE-4A4C-8E63-24097C3E53B4}"/>
              </a:ext>
            </a:extLst>
          </p:cNvPr>
          <p:cNvSpPr/>
          <p:nvPr/>
        </p:nvSpPr>
        <p:spPr>
          <a:xfrm>
            <a:off x="3336020" y="3481387"/>
            <a:ext cx="1451610" cy="8343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Status Jalan Nasional</a:t>
            </a:r>
          </a:p>
          <a:p>
            <a:pPr algn="ctr"/>
            <a:r>
              <a:rPr lang="id-ID" sz="1200" b="1" dirty="0"/>
              <a:t>(Kep men PU)</a:t>
            </a:r>
            <a:endParaRPr lang="en-US" sz="1200" b="1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2B036E7-1735-4862-9E8C-13B4C294331C}"/>
              </a:ext>
            </a:extLst>
          </p:cNvPr>
          <p:cNvSpPr/>
          <p:nvPr/>
        </p:nvSpPr>
        <p:spPr>
          <a:xfrm>
            <a:off x="3339830" y="4445317"/>
            <a:ext cx="1428750" cy="7404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Status Jalan Provinisi</a:t>
            </a:r>
          </a:p>
          <a:p>
            <a:pPr algn="ctr"/>
            <a:r>
              <a:rPr lang="id-ID" sz="1200" b="1" dirty="0"/>
              <a:t>(Kep Gubernur)</a:t>
            </a:r>
            <a:endParaRPr lang="en-US" sz="1200" b="1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81DC739-291E-47EA-B83A-F36552C6C400}"/>
              </a:ext>
            </a:extLst>
          </p:cNvPr>
          <p:cNvSpPr/>
          <p:nvPr/>
        </p:nvSpPr>
        <p:spPr>
          <a:xfrm>
            <a:off x="3339830" y="5353367"/>
            <a:ext cx="1409700" cy="7658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200" b="1" dirty="0"/>
              <a:t>Status Jalan Kab/Kota</a:t>
            </a:r>
          </a:p>
          <a:p>
            <a:pPr algn="ctr"/>
            <a:r>
              <a:rPr lang="id-ID" sz="1200" b="1" dirty="0"/>
              <a:t>(kep Bupati/Walikota</a:t>
            </a:r>
            <a:endParaRPr lang="en-US" sz="1200" b="1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DDFE498-B6CE-457B-A6C0-38C3DFFC909C}"/>
              </a:ext>
            </a:extLst>
          </p:cNvPr>
          <p:cNvSpPr/>
          <p:nvPr/>
        </p:nvSpPr>
        <p:spPr>
          <a:xfrm>
            <a:off x="7584170" y="3535150"/>
            <a:ext cx="1440180" cy="727710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tx1"/>
                </a:solidFill>
              </a:rPr>
              <a:t>Aset Pem</a:t>
            </a:r>
            <a:r>
              <a:rPr lang="en-US" sz="1400" b="1" dirty="0" err="1">
                <a:solidFill>
                  <a:schemeClr val="tx1"/>
                </a:solidFill>
              </a:rPr>
              <a:t>erintah</a:t>
            </a:r>
            <a:r>
              <a:rPr lang="id-ID" sz="1400" b="1" dirty="0">
                <a:solidFill>
                  <a:schemeClr val="tx1"/>
                </a:solidFill>
              </a:rPr>
              <a:t> Pusat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546E91D-0749-4221-B125-D6E75C7788FE}"/>
              </a:ext>
            </a:extLst>
          </p:cNvPr>
          <p:cNvSpPr/>
          <p:nvPr/>
        </p:nvSpPr>
        <p:spPr>
          <a:xfrm>
            <a:off x="7576550" y="4415260"/>
            <a:ext cx="1409700" cy="742950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tx1"/>
                </a:solidFill>
              </a:rPr>
              <a:t>Aset Pemprov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A671B3C-19B0-4D20-BA92-CA6EC9C5FDFE}"/>
              </a:ext>
            </a:extLst>
          </p:cNvPr>
          <p:cNvSpPr/>
          <p:nvPr/>
        </p:nvSpPr>
        <p:spPr>
          <a:xfrm>
            <a:off x="7549880" y="5424910"/>
            <a:ext cx="1436370" cy="666750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chemeClr val="tx1"/>
                </a:solidFill>
              </a:rPr>
              <a:t>Aset Pemkab/kota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9" name="Right Arrow 32">
            <a:extLst>
              <a:ext uri="{FF2B5EF4-FFF2-40B4-BE49-F238E27FC236}">
                <a16:creationId xmlns:a16="http://schemas.microsoft.com/office/drawing/2014/main" id="{8FB9C388-25C2-4A02-A377-430CE66928E5}"/>
              </a:ext>
            </a:extLst>
          </p:cNvPr>
          <p:cNvSpPr/>
          <p:nvPr/>
        </p:nvSpPr>
        <p:spPr>
          <a:xfrm>
            <a:off x="3000740" y="4579937"/>
            <a:ext cx="289560" cy="39624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B375ABF-7DE5-43E3-A56B-FDE54AE71558}"/>
              </a:ext>
            </a:extLst>
          </p:cNvPr>
          <p:cNvSpPr/>
          <p:nvPr/>
        </p:nvSpPr>
        <p:spPr>
          <a:xfrm>
            <a:off x="5286740" y="3495145"/>
            <a:ext cx="1752600" cy="67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/>
              <a:t> Pemerintan Pusat c.q. Kementarian PUPR</a:t>
            </a:r>
            <a:endParaRPr lang="en-US" sz="14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A32D7FF-F925-4F5A-B9A5-04F44EAE0DC2}"/>
              </a:ext>
            </a:extLst>
          </p:cNvPr>
          <p:cNvSpPr/>
          <p:nvPr/>
        </p:nvSpPr>
        <p:spPr>
          <a:xfrm>
            <a:off x="5301980" y="4409545"/>
            <a:ext cx="1752600" cy="670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/>
              <a:t>Pemerintah Provinsi</a:t>
            </a:r>
            <a:endParaRPr lang="en-US" sz="14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D40DDE3-C567-43E9-B34F-FBCCD41BEBB9}"/>
              </a:ext>
            </a:extLst>
          </p:cNvPr>
          <p:cNvSpPr/>
          <p:nvPr/>
        </p:nvSpPr>
        <p:spPr>
          <a:xfrm>
            <a:off x="5317220" y="5354425"/>
            <a:ext cx="1722120" cy="807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dirty="0"/>
              <a:t>Pemerintah Kabupaten Kota</a:t>
            </a:r>
            <a:endParaRPr lang="en-US" sz="1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AE9CE52-A312-4C5D-ACC7-232856667486}"/>
              </a:ext>
            </a:extLst>
          </p:cNvPr>
          <p:cNvSpPr/>
          <p:nvPr/>
        </p:nvSpPr>
        <p:spPr>
          <a:xfrm>
            <a:off x="9355142" y="3552295"/>
            <a:ext cx="1637708" cy="2609850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1400" b="1" dirty="0">
                <a:solidFill>
                  <a:schemeClr val="tx1"/>
                </a:solidFill>
              </a:rPr>
              <a:t>UU No 1 tahun 2004 Tentang Perbendaharaan Negara</a:t>
            </a:r>
          </a:p>
          <a:p>
            <a:pPr marL="177800" indent="-177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tx1"/>
                </a:solidFill>
              </a:rPr>
              <a:t>PP 28 </a:t>
            </a:r>
            <a:r>
              <a:rPr lang="en-GB" sz="1400" b="1" dirty="0" err="1">
                <a:solidFill>
                  <a:schemeClr val="tx1"/>
                </a:solidFill>
              </a:rPr>
              <a:t>thn</a:t>
            </a:r>
            <a:r>
              <a:rPr lang="en-GB" sz="1400" b="1" dirty="0">
                <a:solidFill>
                  <a:schemeClr val="tx1"/>
                </a:solidFill>
              </a:rPr>
              <a:t> 2020 </a:t>
            </a:r>
            <a:r>
              <a:rPr lang="en-GB" sz="1400" b="1" dirty="0" err="1">
                <a:solidFill>
                  <a:schemeClr val="tx1"/>
                </a:solidFill>
              </a:rPr>
              <a:t>tentang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en-GB" sz="1400" b="1" dirty="0" err="1">
                <a:solidFill>
                  <a:schemeClr val="tx1"/>
                </a:solidFill>
              </a:rPr>
              <a:t>perubahan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en-GB" sz="1400" b="1" dirty="0" err="1">
                <a:solidFill>
                  <a:schemeClr val="tx1"/>
                </a:solidFill>
              </a:rPr>
              <a:t>atas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id-ID" sz="1400" b="1" dirty="0">
                <a:solidFill>
                  <a:schemeClr val="tx1"/>
                </a:solidFill>
              </a:rPr>
              <a:t>PP No </a:t>
            </a:r>
            <a:r>
              <a:rPr lang="en-US" sz="1400" b="1" dirty="0">
                <a:solidFill>
                  <a:schemeClr val="tx1"/>
                </a:solidFill>
              </a:rPr>
              <a:t>27</a:t>
            </a:r>
            <a:r>
              <a:rPr lang="id-ID" sz="1400" b="1" dirty="0">
                <a:solidFill>
                  <a:schemeClr val="tx1"/>
                </a:solidFill>
              </a:rPr>
              <a:t> tahun 20</a:t>
            </a:r>
            <a:r>
              <a:rPr lang="en-US" sz="1400" b="1" dirty="0">
                <a:solidFill>
                  <a:schemeClr val="tx1"/>
                </a:solidFill>
              </a:rPr>
              <a:t>14</a:t>
            </a:r>
            <a:r>
              <a:rPr lang="id-ID" sz="1400" b="1" dirty="0">
                <a:solidFill>
                  <a:schemeClr val="tx1"/>
                </a:solidFill>
              </a:rPr>
              <a:t>Tentang Pengelolaan BMN/D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74" name="Right Arrow 37">
            <a:extLst>
              <a:ext uri="{FF2B5EF4-FFF2-40B4-BE49-F238E27FC236}">
                <a16:creationId xmlns:a16="http://schemas.microsoft.com/office/drawing/2014/main" id="{BC1D756E-3A2A-4788-B2FE-FD0B389CCDEC}"/>
              </a:ext>
            </a:extLst>
          </p:cNvPr>
          <p:cNvSpPr/>
          <p:nvPr/>
        </p:nvSpPr>
        <p:spPr>
          <a:xfrm>
            <a:off x="4856210" y="3711257"/>
            <a:ext cx="354330" cy="39624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dk1"/>
              </a:solidFill>
            </a:endParaRPr>
          </a:p>
        </p:txBody>
      </p:sp>
      <p:sp>
        <p:nvSpPr>
          <p:cNvPr id="75" name="Right Arrow 38">
            <a:extLst>
              <a:ext uri="{FF2B5EF4-FFF2-40B4-BE49-F238E27FC236}">
                <a16:creationId xmlns:a16="http://schemas.microsoft.com/office/drawing/2014/main" id="{BB8B8FF5-3A09-489B-81DA-3792FE3428B0}"/>
              </a:ext>
            </a:extLst>
          </p:cNvPr>
          <p:cNvSpPr/>
          <p:nvPr/>
        </p:nvSpPr>
        <p:spPr>
          <a:xfrm>
            <a:off x="4886690" y="4595177"/>
            <a:ext cx="354330" cy="39624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dk1"/>
              </a:solidFill>
            </a:endParaRPr>
          </a:p>
        </p:txBody>
      </p:sp>
      <p:sp>
        <p:nvSpPr>
          <p:cNvPr id="76" name="Right Arrow 39">
            <a:extLst>
              <a:ext uri="{FF2B5EF4-FFF2-40B4-BE49-F238E27FC236}">
                <a16:creationId xmlns:a16="http://schemas.microsoft.com/office/drawing/2014/main" id="{B74CC518-7CA1-43F0-A2A8-0A1DFCA76BCF}"/>
              </a:ext>
            </a:extLst>
          </p:cNvPr>
          <p:cNvSpPr/>
          <p:nvPr/>
        </p:nvSpPr>
        <p:spPr>
          <a:xfrm>
            <a:off x="4917170" y="5540057"/>
            <a:ext cx="354330" cy="39624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>
              <a:solidFill>
                <a:schemeClr val="dk1"/>
              </a:solidFill>
            </a:endParaRPr>
          </a:p>
        </p:txBody>
      </p:sp>
      <p:sp>
        <p:nvSpPr>
          <p:cNvPr id="77" name="Right Arrow 40">
            <a:extLst>
              <a:ext uri="{FF2B5EF4-FFF2-40B4-BE49-F238E27FC236}">
                <a16:creationId xmlns:a16="http://schemas.microsoft.com/office/drawing/2014/main" id="{78653516-988D-49DE-9937-3B94EA71C39E}"/>
              </a:ext>
            </a:extLst>
          </p:cNvPr>
          <p:cNvSpPr/>
          <p:nvPr/>
        </p:nvSpPr>
        <p:spPr>
          <a:xfrm rot="10800000">
            <a:off x="7139670" y="3694323"/>
            <a:ext cx="316229" cy="447463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8" name="Right Arrow 41">
            <a:extLst>
              <a:ext uri="{FF2B5EF4-FFF2-40B4-BE49-F238E27FC236}">
                <a16:creationId xmlns:a16="http://schemas.microsoft.com/office/drawing/2014/main" id="{A15FC0B0-E2B5-4E75-991E-F63F1954FA3F}"/>
              </a:ext>
            </a:extLst>
          </p:cNvPr>
          <p:cNvSpPr/>
          <p:nvPr/>
        </p:nvSpPr>
        <p:spPr>
          <a:xfrm rot="10800000">
            <a:off x="7154910" y="4564697"/>
            <a:ext cx="330792" cy="480060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9" name="Right Arrow 42">
            <a:extLst>
              <a:ext uri="{FF2B5EF4-FFF2-40B4-BE49-F238E27FC236}">
                <a16:creationId xmlns:a16="http://schemas.microsoft.com/office/drawing/2014/main" id="{FB536460-10EE-4896-A643-BB51C2CDB4F9}"/>
              </a:ext>
            </a:extLst>
          </p:cNvPr>
          <p:cNvSpPr/>
          <p:nvPr/>
        </p:nvSpPr>
        <p:spPr>
          <a:xfrm rot="10800000">
            <a:off x="7170150" y="5501957"/>
            <a:ext cx="312068" cy="472440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C1B974-5ABB-42CC-8249-4B56959D8C19}"/>
              </a:ext>
            </a:extLst>
          </p:cNvPr>
          <p:cNvSpPr txBox="1"/>
          <p:nvPr/>
        </p:nvSpPr>
        <p:spPr>
          <a:xfrm>
            <a:off x="757645" y="2316988"/>
            <a:ext cx="10676709" cy="6129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1500" b="1" dirty="0"/>
              <a:t>Penyelenggara Jalan </a:t>
            </a:r>
            <a:r>
              <a:rPr lang="en-US" sz="1500" b="1" dirty="0"/>
              <a:t>h</a:t>
            </a:r>
            <a:r>
              <a:rPr lang="id-ID" sz="1500" b="1" dirty="0"/>
              <a:t>arus patuh t</a:t>
            </a:r>
            <a:r>
              <a:rPr lang="en-US" sz="1500" b="1" dirty="0"/>
              <a:t>er</a:t>
            </a:r>
            <a:r>
              <a:rPr lang="id-ID" sz="1500" b="1" dirty="0"/>
              <a:t>h</a:t>
            </a:r>
            <a:r>
              <a:rPr lang="en-US" sz="1500" b="1" dirty="0"/>
              <a:t>a</a:t>
            </a:r>
            <a:r>
              <a:rPr lang="id-ID" sz="1500" b="1" dirty="0"/>
              <a:t>d</a:t>
            </a:r>
            <a:r>
              <a:rPr lang="en-US" sz="1500" b="1" dirty="0"/>
              <a:t>ap</a:t>
            </a:r>
            <a:r>
              <a:rPr lang="id-ID" sz="1500" b="1" dirty="0"/>
              <a:t> </a:t>
            </a:r>
            <a:r>
              <a:rPr lang="en-GB" sz="1500" b="1" dirty="0"/>
              <a:t>UU No 2 </a:t>
            </a:r>
            <a:r>
              <a:rPr lang="en-GB" sz="1500" b="1" dirty="0" err="1"/>
              <a:t>Tahun</a:t>
            </a:r>
            <a:r>
              <a:rPr lang="en-GB" sz="1500" b="1" dirty="0"/>
              <a:t> 2022 </a:t>
            </a:r>
            <a:r>
              <a:rPr lang="en-GB" sz="1500" b="1" dirty="0" err="1"/>
              <a:t>tentang</a:t>
            </a:r>
            <a:r>
              <a:rPr lang="en-GB" sz="1500" b="1" dirty="0"/>
              <a:t> </a:t>
            </a:r>
            <a:r>
              <a:rPr lang="en-GB" sz="1500" b="1" dirty="0" err="1"/>
              <a:t>Perubahan</a:t>
            </a:r>
            <a:r>
              <a:rPr lang="en-GB" sz="1500" b="1" dirty="0"/>
              <a:t> </a:t>
            </a:r>
            <a:r>
              <a:rPr lang="en-GB" sz="1500" b="1" dirty="0" err="1"/>
              <a:t>Kedua</a:t>
            </a:r>
            <a:r>
              <a:rPr lang="en-GB" sz="1500" b="1" dirty="0"/>
              <a:t> </a:t>
            </a:r>
            <a:r>
              <a:rPr lang="en-GB" sz="1500" b="1" dirty="0" err="1"/>
              <a:t>atas</a:t>
            </a:r>
            <a:r>
              <a:rPr lang="en-GB" sz="1500" b="1" dirty="0"/>
              <a:t> </a:t>
            </a:r>
            <a:r>
              <a:rPr lang="id-ID" sz="1500" b="1" dirty="0"/>
              <a:t>UU No 38 tahun 2004 tentang Jalan, </a:t>
            </a:r>
          </a:p>
          <a:p>
            <a:pPr algn="ctr"/>
            <a:r>
              <a:rPr lang="id-ID" sz="1500" b="1" dirty="0"/>
              <a:t>selain itu dalam pengelolaan aset harus mengikuti UU No 1 Tahun 2004 tentang Perbendaharaan Negara</a:t>
            </a:r>
            <a:endParaRPr lang="en-US" sz="1500" b="1" dirty="0"/>
          </a:p>
        </p:txBody>
      </p:sp>
      <p:sp>
        <p:nvSpPr>
          <p:cNvPr id="82" name="Right Arrow 67">
            <a:extLst>
              <a:ext uri="{FF2B5EF4-FFF2-40B4-BE49-F238E27FC236}">
                <a16:creationId xmlns:a16="http://schemas.microsoft.com/office/drawing/2014/main" id="{FBF861B4-2EB2-4230-909C-2C9A22A0F5C5}"/>
              </a:ext>
            </a:extLst>
          </p:cNvPr>
          <p:cNvSpPr/>
          <p:nvPr/>
        </p:nvSpPr>
        <p:spPr>
          <a:xfrm rot="10800000">
            <a:off x="8989625" y="4477067"/>
            <a:ext cx="330792" cy="480060"/>
          </a:xfrm>
          <a:prstGeom prst="rightArrow">
            <a:avLst/>
          </a:prstGeom>
          <a:solidFill>
            <a:srgbClr val="CC99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CF8A4EC-7516-4903-8A2E-DBBAE5F5E97F}"/>
              </a:ext>
            </a:extLst>
          </p:cNvPr>
          <p:cNvSpPr/>
          <p:nvPr/>
        </p:nvSpPr>
        <p:spPr>
          <a:xfrm>
            <a:off x="2717082" y="1518838"/>
            <a:ext cx="6760097" cy="469771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34000">
                <a:schemeClr val="accent5">
                  <a:lumMod val="60000"/>
                  <a:lumOff val="40000"/>
                </a:schemeClr>
              </a:gs>
              <a:gs pos="61000">
                <a:schemeClr val="accent5">
                  <a:lumMod val="60000"/>
                  <a:lumOff val="40000"/>
                </a:schemeClr>
              </a:gs>
              <a:gs pos="93000">
                <a:srgbClr val="92D050"/>
              </a:gs>
            </a:gsLst>
            <a:lin ang="2700000" scaled="1"/>
            <a:tileRect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AMANAT PERATURAN PERUNDANGAN</a:t>
            </a:r>
            <a:endParaRPr lang="en-ID" sz="24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814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B06E60E0-F31F-45B2-B26C-5161BE50BC36}"/>
              </a:ext>
            </a:extLst>
          </p:cNvPr>
          <p:cNvGrpSpPr/>
          <p:nvPr/>
        </p:nvGrpSpPr>
        <p:grpSpPr>
          <a:xfrm>
            <a:off x="707402" y="1771986"/>
            <a:ext cx="4982198" cy="4620326"/>
            <a:chOff x="377393" y="658188"/>
            <a:chExt cx="6480415" cy="6009722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600C2948-DDF8-4150-AD01-7FBC1D2807EA}"/>
                </a:ext>
              </a:extLst>
            </p:cNvPr>
            <p:cNvSpPr/>
            <p:nvPr/>
          </p:nvSpPr>
          <p:spPr>
            <a:xfrm>
              <a:off x="482600" y="73396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EE677B-9FB2-4671-B7D2-8E6E33204BCC}"/>
                </a:ext>
              </a:extLst>
            </p:cNvPr>
            <p:cNvSpPr/>
            <p:nvPr/>
          </p:nvSpPr>
          <p:spPr>
            <a:xfrm>
              <a:off x="377393" y="65818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91B045-4E13-4648-92D3-71B46214847D}"/>
                </a:ext>
              </a:extLst>
            </p:cNvPr>
            <p:cNvSpPr/>
            <p:nvPr/>
          </p:nvSpPr>
          <p:spPr>
            <a:xfrm>
              <a:off x="656532" y="3451680"/>
              <a:ext cx="6048875" cy="3048946"/>
            </a:xfrm>
            <a:custGeom>
              <a:avLst/>
              <a:gdLst>
                <a:gd name="connsiteX0" fmla="*/ 6048876 w 6048875"/>
                <a:gd name="connsiteY0" fmla="*/ 1526882 h 3048946"/>
                <a:gd name="connsiteX1" fmla="*/ 3038386 w 6048875"/>
                <a:gd name="connsiteY1" fmla="*/ 3048947 h 3048946"/>
                <a:gd name="connsiteX2" fmla="*/ 0 w 6048875"/>
                <a:gd name="connsiteY2" fmla="*/ 1522956 h 3048946"/>
                <a:gd name="connsiteX3" fmla="*/ 3005707 w 6048875"/>
                <a:gd name="connsiteY3" fmla="*/ 0 h 3048946"/>
                <a:gd name="connsiteX4" fmla="*/ 6048876 w 6048875"/>
                <a:gd name="connsiteY4" fmla="*/ 1526882 h 304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8875" h="3048946">
                  <a:moveTo>
                    <a:pt x="6048876" y="1526882"/>
                  </a:moveTo>
                  <a:lnTo>
                    <a:pt x="3038386" y="3048947"/>
                  </a:lnTo>
                  <a:lnTo>
                    <a:pt x="0" y="1522956"/>
                  </a:lnTo>
                  <a:lnTo>
                    <a:pt x="3005707" y="0"/>
                  </a:lnTo>
                  <a:lnTo>
                    <a:pt x="6048876" y="1526882"/>
                  </a:lnTo>
                  <a:close/>
                </a:path>
              </a:pathLst>
            </a:custGeom>
            <a:solidFill>
              <a:schemeClr val="accent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E993AF-74DA-42B0-AE33-B017868E708C}"/>
                </a:ext>
              </a:extLst>
            </p:cNvPr>
            <p:cNvSpPr/>
            <p:nvPr/>
          </p:nvSpPr>
          <p:spPr>
            <a:xfrm>
              <a:off x="3681750" y="4978562"/>
              <a:ext cx="3023657" cy="1689348"/>
            </a:xfrm>
            <a:custGeom>
              <a:avLst/>
              <a:gdLst>
                <a:gd name="connsiteX0" fmla="*/ 3023658 w 3023657"/>
                <a:gd name="connsiteY0" fmla="*/ 184326 h 1689348"/>
                <a:gd name="connsiteX1" fmla="*/ 3023658 w 3023657"/>
                <a:gd name="connsiteY1" fmla="*/ 0 h 1689348"/>
                <a:gd name="connsiteX2" fmla="*/ 5332 w 3023657"/>
                <a:gd name="connsiteY2" fmla="*/ 1522065 h 1689348"/>
                <a:gd name="connsiteX3" fmla="*/ 0 w 3023657"/>
                <a:gd name="connsiteY3" fmla="*/ 1689348 h 1689348"/>
                <a:gd name="connsiteX4" fmla="*/ 3023658 w 3023657"/>
                <a:gd name="connsiteY4" fmla="*/ 184326 h 168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3657" h="1689348">
                  <a:moveTo>
                    <a:pt x="3023658" y="184326"/>
                  </a:moveTo>
                  <a:lnTo>
                    <a:pt x="3023658" y="0"/>
                  </a:lnTo>
                  <a:lnTo>
                    <a:pt x="5332" y="1522065"/>
                  </a:lnTo>
                  <a:lnTo>
                    <a:pt x="0" y="1689348"/>
                  </a:lnTo>
                  <a:lnTo>
                    <a:pt x="3023658" y="184326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F7E2AB-E55F-4761-BD64-6E619C953CE0}"/>
                </a:ext>
              </a:extLst>
            </p:cNvPr>
            <p:cNvSpPr/>
            <p:nvPr/>
          </p:nvSpPr>
          <p:spPr>
            <a:xfrm>
              <a:off x="651200" y="4957799"/>
              <a:ext cx="3037819" cy="1710110"/>
            </a:xfrm>
            <a:custGeom>
              <a:avLst/>
              <a:gdLst>
                <a:gd name="connsiteX0" fmla="*/ 3037820 w 3037819"/>
                <a:gd name="connsiteY0" fmla="*/ 1542827 h 1710110"/>
                <a:gd name="connsiteX1" fmla="*/ 3030550 w 3037819"/>
                <a:gd name="connsiteY1" fmla="*/ 1710111 h 1710110"/>
                <a:gd name="connsiteX2" fmla="*/ 5332 w 3037819"/>
                <a:gd name="connsiteY2" fmla="*/ 167284 h 1710110"/>
                <a:gd name="connsiteX3" fmla="*/ 0 w 3037819"/>
                <a:gd name="connsiteY3" fmla="*/ 0 h 1710110"/>
                <a:gd name="connsiteX4" fmla="*/ 3037820 w 3037819"/>
                <a:gd name="connsiteY4" fmla="*/ 1542827 h 17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7819" h="1710110">
                  <a:moveTo>
                    <a:pt x="3037820" y="1542827"/>
                  </a:moveTo>
                  <a:lnTo>
                    <a:pt x="3030550" y="1710111"/>
                  </a:lnTo>
                  <a:lnTo>
                    <a:pt x="5332" y="167284"/>
                  </a:lnTo>
                  <a:lnTo>
                    <a:pt x="0" y="0"/>
                  </a:lnTo>
                  <a:lnTo>
                    <a:pt x="3037820" y="1542827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32A104-0B5E-471A-8696-0358F13A7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2952" y="3238631"/>
              <a:ext cx="532816" cy="1303074"/>
            </a:xfrm>
            <a:custGeom>
              <a:avLst/>
              <a:gdLst>
                <a:gd name="connsiteX0" fmla="*/ 2460 w 532816"/>
                <a:gd name="connsiteY0" fmla="*/ 1801 h 1303074"/>
                <a:gd name="connsiteX1" fmla="*/ 535277 w 532816"/>
                <a:gd name="connsiteY1" fmla="*/ 1801 h 1303074"/>
                <a:gd name="connsiteX2" fmla="*/ 535277 w 532816"/>
                <a:gd name="connsiteY2" fmla="*/ 1304875 h 1303074"/>
                <a:gd name="connsiteX3" fmla="*/ 2460 w 532816"/>
                <a:gd name="connsiteY3" fmla="*/ 1304875 h 130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816" h="1303074">
                  <a:moveTo>
                    <a:pt x="2460" y="1801"/>
                  </a:moveTo>
                  <a:lnTo>
                    <a:pt x="535277" y="1801"/>
                  </a:lnTo>
                  <a:lnTo>
                    <a:pt x="535277" y="1304875"/>
                  </a:lnTo>
                  <a:lnTo>
                    <a:pt x="2460" y="1304875"/>
                  </a:lnTo>
                  <a:close/>
                </a:path>
              </a:pathLst>
            </a:cu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29EA523-B340-42EB-9B47-914ED6DF4A22}"/>
                </a:ext>
              </a:extLst>
            </p:cNvPr>
            <p:cNvSpPr/>
            <p:nvPr/>
          </p:nvSpPr>
          <p:spPr>
            <a:xfrm>
              <a:off x="3875609" y="3710037"/>
              <a:ext cx="839093" cy="487946"/>
            </a:xfrm>
            <a:custGeom>
              <a:avLst/>
              <a:gdLst>
                <a:gd name="connsiteX0" fmla="*/ 0 w 839093"/>
                <a:gd name="connsiteY0" fmla="*/ 54075 h 487946"/>
                <a:gd name="connsiteX1" fmla="*/ 104808 w 839093"/>
                <a:gd name="connsiteY1" fmla="*/ 0 h 487946"/>
                <a:gd name="connsiteX2" fmla="*/ 839094 w 839093"/>
                <a:gd name="connsiteY2" fmla="*/ 448548 h 487946"/>
                <a:gd name="connsiteX3" fmla="*/ 781692 w 839093"/>
                <a:gd name="connsiteY3" fmla="*/ 487947 h 487946"/>
                <a:gd name="connsiteX4" fmla="*/ 0 w 839093"/>
                <a:gd name="connsiteY4" fmla="*/ 54075 h 48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093" h="487946">
                  <a:moveTo>
                    <a:pt x="0" y="54075"/>
                  </a:moveTo>
                  <a:lnTo>
                    <a:pt x="104808" y="0"/>
                  </a:lnTo>
                  <a:lnTo>
                    <a:pt x="839094" y="448548"/>
                  </a:lnTo>
                  <a:lnTo>
                    <a:pt x="781692" y="487947"/>
                  </a:lnTo>
                  <a:lnTo>
                    <a:pt x="0" y="54075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FB08A2-B622-4028-9A3E-8F17CCBC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192" y="4128724"/>
              <a:ext cx="179450" cy="708076"/>
            </a:xfrm>
            <a:custGeom>
              <a:avLst/>
              <a:gdLst>
                <a:gd name="connsiteX0" fmla="*/ 2525 w 179450"/>
                <a:gd name="connsiteY0" fmla="*/ 2265 h 708076"/>
                <a:gd name="connsiteX1" fmla="*/ 181975 w 179450"/>
                <a:gd name="connsiteY1" fmla="*/ 2265 h 708076"/>
                <a:gd name="connsiteX2" fmla="*/ 181975 w 179450"/>
                <a:gd name="connsiteY2" fmla="*/ 710341 h 708076"/>
                <a:gd name="connsiteX3" fmla="*/ 2525 w 179450"/>
                <a:gd name="connsiteY3" fmla="*/ 710341 h 7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450" h="708076">
                  <a:moveTo>
                    <a:pt x="2525" y="2265"/>
                  </a:moveTo>
                  <a:lnTo>
                    <a:pt x="181975" y="2265"/>
                  </a:lnTo>
                  <a:lnTo>
                    <a:pt x="181975" y="710341"/>
                  </a:lnTo>
                  <a:lnTo>
                    <a:pt x="2525" y="710341"/>
                  </a:lnTo>
                  <a:close/>
                </a:path>
              </a:pathLst>
            </a:cu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4F3ED6-66F0-4027-863D-409A93718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1828" y="3669308"/>
              <a:ext cx="342394" cy="667771"/>
            </a:xfrm>
            <a:custGeom>
              <a:avLst/>
              <a:gdLst>
                <a:gd name="connsiteX0" fmla="*/ 2023 w 342394"/>
                <a:gd name="connsiteY0" fmla="*/ 1993 h 667771"/>
                <a:gd name="connsiteX1" fmla="*/ 344417 w 342394"/>
                <a:gd name="connsiteY1" fmla="*/ 1993 h 667771"/>
                <a:gd name="connsiteX2" fmla="*/ 344417 w 342394"/>
                <a:gd name="connsiteY2" fmla="*/ 669765 h 667771"/>
                <a:gd name="connsiteX3" fmla="*/ 2023 w 342394"/>
                <a:gd name="connsiteY3" fmla="*/ 669765 h 66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394" h="667771">
                  <a:moveTo>
                    <a:pt x="2023" y="1993"/>
                  </a:moveTo>
                  <a:lnTo>
                    <a:pt x="344417" y="1993"/>
                  </a:lnTo>
                  <a:lnTo>
                    <a:pt x="344417" y="669765"/>
                  </a:lnTo>
                  <a:lnTo>
                    <a:pt x="2023" y="669765"/>
                  </a:lnTo>
                  <a:close/>
                </a:path>
              </a:pathLst>
            </a:custGeom>
          </p:spPr>
        </p:pic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53D0152-434F-4020-BB18-2CE1A7148B98}"/>
                </a:ext>
              </a:extLst>
            </p:cNvPr>
            <p:cNvSpPr/>
            <p:nvPr/>
          </p:nvSpPr>
          <p:spPr>
            <a:xfrm>
              <a:off x="3854623" y="2540234"/>
              <a:ext cx="928984" cy="469327"/>
            </a:xfrm>
            <a:custGeom>
              <a:avLst/>
              <a:gdLst>
                <a:gd name="connsiteX0" fmla="*/ 0 w 928984"/>
                <a:gd name="connsiteY0" fmla="*/ 54058 h 469327"/>
                <a:gd name="connsiteX1" fmla="*/ 104825 w 928984"/>
                <a:gd name="connsiteY1" fmla="*/ 0 h 469327"/>
                <a:gd name="connsiteX2" fmla="*/ 928985 w 928984"/>
                <a:gd name="connsiteY2" fmla="*/ 412423 h 469327"/>
                <a:gd name="connsiteX3" fmla="*/ 835356 w 928984"/>
                <a:gd name="connsiteY3" fmla="*/ 469327 h 469327"/>
                <a:gd name="connsiteX4" fmla="*/ 0 w 928984"/>
                <a:gd name="connsiteY4" fmla="*/ 54058 h 4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984" h="469327">
                  <a:moveTo>
                    <a:pt x="0" y="54058"/>
                  </a:moveTo>
                  <a:lnTo>
                    <a:pt x="104825" y="0"/>
                  </a:lnTo>
                  <a:lnTo>
                    <a:pt x="928985" y="412423"/>
                  </a:lnTo>
                  <a:lnTo>
                    <a:pt x="835356" y="469327"/>
                  </a:lnTo>
                  <a:lnTo>
                    <a:pt x="0" y="54058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229592B-F829-4248-8665-7A797248D455}"/>
                </a:ext>
              </a:extLst>
            </p:cNvPr>
            <p:cNvSpPr/>
            <p:nvPr/>
          </p:nvSpPr>
          <p:spPr>
            <a:xfrm>
              <a:off x="4689465" y="2952503"/>
              <a:ext cx="98497" cy="83256"/>
            </a:xfrm>
            <a:custGeom>
              <a:avLst/>
              <a:gdLst>
                <a:gd name="connsiteX0" fmla="*/ 514 w 98497"/>
                <a:gd name="connsiteY0" fmla="*/ 57059 h 83256"/>
                <a:gd name="connsiteX1" fmla="*/ 0 w 98497"/>
                <a:gd name="connsiteY1" fmla="*/ 83256 h 83256"/>
                <a:gd name="connsiteX2" fmla="*/ 98498 w 98497"/>
                <a:gd name="connsiteY2" fmla="*/ 26146 h 83256"/>
                <a:gd name="connsiteX3" fmla="*/ 94143 w 98497"/>
                <a:gd name="connsiteY3" fmla="*/ 0 h 83256"/>
                <a:gd name="connsiteX4" fmla="*/ 514 w 98497"/>
                <a:gd name="connsiteY4" fmla="*/ 57059 h 8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7" h="83256">
                  <a:moveTo>
                    <a:pt x="514" y="57059"/>
                  </a:moveTo>
                  <a:lnTo>
                    <a:pt x="0" y="83256"/>
                  </a:lnTo>
                  <a:lnTo>
                    <a:pt x="98498" y="26146"/>
                  </a:lnTo>
                  <a:lnTo>
                    <a:pt x="94143" y="0"/>
                  </a:lnTo>
                  <a:lnTo>
                    <a:pt x="514" y="5705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F45CD47-ADC9-4059-8D7E-60A780D9A323}"/>
                </a:ext>
              </a:extLst>
            </p:cNvPr>
            <p:cNvSpPr/>
            <p:nvPr/>
          </p:nvSpPr>
          <p:spPr>
            <a:xfrm>
              <a:off x="3854778" y="2594258"/>
              <a:ext cx="835252" cy="441312"/>
            </a:xfrm>
            <a:custGeom>
              <a:avLst/>
              <a:gdLst>
                <a:gd name="connsiteX0" fmla="*/ 835253 w 835252"/>
                <a:gd name="connsiteY0" fmla="*/ 415509 h 441312"/>
                <a:gd name="connsiteX1" fmla="*/ 834807 w 835252"/>
                <a:gd name="connsiteY1" fmla="*/ 441312 h 441312"/>
                <a:gd name="connsiteX2" fmla="*/ 0 w 835252"/>
                <a:gd name="connsiteY2" fmla="*/ 27364 h 441312"/>
                <a:gd name="connsiteX3" fmla="*/ 240 w 835252"/>
                <a:gd name="connsiteY3" fmla="*/ 0 h 441312"/>
                <a:gd name="connsiteX4" fmla="*/ 835253 w 835252"/>
                <a:gd name="connsiteY4" fmla="*/ 415509 h 44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252" h="441312">
                  <a:moveTo>
                    <a:pt x="835253" y="415509"/>
                  </a:moveTo>
                  <a:lnTo>
                    <a:pt x="834807" y="441312"/>
                  </a:lnTo>
                  <a:lnTo>
                    <a:pt x="0" y="27364"/>
                  </a:lnTo>
                  <a:lnTo>
                    <a:pt x="240" y="0"/>
                  </a:lnTo>
                  <a:lnTo>
                    <a:pt x="835253" y="41550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7AA82B4-6930-4B65-A375-DCBFD23AA5F4}"/>
                </a:ext>
              </a:extLst>
            </p:cNvPr>
            <p:cNvSpPr/>
            <p:nvPr/>
          </p:nvSpPr>
          <p:spPr>
            <a:xfrm>
              <a:off x="3878386" y="2609071"/>
              <a:ext cx="826748" cy="1590387"/>
            </a:xfrm>
            <a:custGeom>
              <a:avLst/>
              <a:gdLst>
                <a:gd name="connsiteX0" fmla="*/ 3429 w 826748"/>
                <a:gd name="connsiteY0" fmla="*/ 1152933 h 1590387"/>
                <a:gd name="connsiteX1" fmla="*/ 0 w 826748"/>
                <a:gd name="connsiteY1" fmla="*/ 0 h 1590387"/>
                <a:gd name="connsiteX2" fmla="*/ 826749 w 826748"/>
                <a:gd name="connsiteY2" fmla="*/ 407743 h 1590387"/>
                <a:gd name="connsiteX3" fmla="*/ 789030 w 826748"/>
                <a:gd name="connsiteY3" fmla="*/ 1590387 h 1590387"/>
                <a:gd name="connsiteX4" fmla="*/ 3429 w 826748"/>
                <a:gd name="connsiteY4" fmla="*/ 1152933 h 15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748" h="1590387">
                  <a:moveTo>
                    <a:pt x="3429" y="1152933"/>
                  </a:moveTo>
                  <a:lnTo>
                    <a:pt x="0" y="0"/>
                  </a:lnTo>
                  <a:lnTo>
                    <a:pt x="826749" y="407743"/>
                  </a:lnTo>
                  <a:lnTo>
                    <a:pt x="789030" y="1590387"/>
                  </a:lnTo>
                  <a:lnTo>
                    <a:pt x="3429" y="1152933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45DE06F-31E1-4E76-8FDE-88B8D74DA176}"/>
                </a:ext>
              </a:extLst>
            </p:cNvPr>
            <p:cNvSpPr/>
            <p:nvPr/>
          </p:nvSpPr>
          <p:spPr>
            <a:xfrm>
              <a:off x="4667416" y="2991388"/>
              <a:ext cx="78507" cy="1208070"/>
            </a:xfrm>
            <a:custGeom>
              <a:avLst/>
              <a:gdLst>
                <a:gd name="connsiteX0" fmla="*/ 42211 w 78507"/>
                <a:gd name="connsiteY0" fmla="*/ 1181822 h 1208070"/>
                <a:gd name="connsiteX1" fmla="*/ 0 w 78507"/>
                <a:gd name="connsiteY1" fmla="*/ 1208071 h 1208070"/>
                <a:gd name="connsiteX2" fmla="*/ 36296 w 78507"/>
                <a:gd name="connsiteY2" fmla="*/ 25992 h 1208070"/>
                <a:gd name="connsiteX3" fmla="*/ 78507 w 78507"/>
                <a:gd name="connsiteY3" fmla="*/ 0 h 1208070"/>
                <a:gd name="connsiteX4" fmla="*/ 42211 w 78507"/>
                <a:gd name="connsiteY4" fmla="*/ 1181822 h 120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7" h="1208070">
                  <a:moveTo>
                    <a:pt x="42211" y="1181822"/>
                  </a:moveTo>
                  <a:lnTo>
                    <a:pt x="0" y="1208071"/>
                  </a:lnTo>
                  <a:lnTo>
                    <a:pt x="36296" y="25992"/>
                  </a:lnTo>
                  <a:lnTo>
                    <a:pt x="78507" y="0"/>
                  </a:lnTo>
                  <a:lnTo>
                    <a:pt x="42211" y="1181822"/>
                  </a:lnTo>
                  <a:close/>
                </a:path>
              </a:pathLst>
            </a:custGeom>
            <a:solidFill>
              <a:srgbClr val="AED0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1B320B-19AE-4E3F-95EF-1021A1B82A83}"/>
                </a:ext>
              </a:extLst>
            </p:cNvPr>
            <p:cNvSpPr/>
            <p:nvPr/>
          </p:nvSpPr>
          <p:spPr>
            <a:xfrm>
              <a:off x="3875746" y="3776714"/>
              <a:ext cx="792441" cy="423292"/>
            </a:xfrm>
            <a:custGeom>
              <a:avLst/>
              <a:gdLst>
                <a:gd name="connsiteX0" fmla="*/ 791791 w 792441"/>
                <a:gd name="connsiteY0" fmla="*/ 396735 h 423292"/>
                <a:gd name="connsiteX1" fmla="*/ 792442 w 792441"/>
                <a:gd name="connsiteY1" fmla="*/ 423293 h 423292"/>
                <a:gd name="connsiteX2" fmla="*/ 0 w 792441"/>
                <a:gd name="connsiteY2" fmla="*/ 27363 h 423292"/>
                <a:gd name="connsiteX3" fmla="*/ 257 w 792441"/>
                <a:gd name="connsiteY3" fmla="*/ 0 h 423292"/>
                <a:gd name="connsiteX4" fmla="*/ 791791 w 792441"/>
                <a:gd name="connsiteY4" fmla="*/ 396735 h 42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441" h="423292">
                  <a:moveTo>
                    <a:pt x="791791" y="396735"/>
                  </a:moveTo>
                  <a:lnTo>
                    <a:pt x="792442" y="423293"/>
                  </a:lnTo>
                  <a:lnTo>
                    <a:pt x="0" y="27363"/>
                  </a:lnTo>
                  <a:lnTo>
                    <a:pt x="257" y="0"/>
                  </a:lnTo>
                  <a:lnTo>
                    <a:pt x="791791" y="396735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2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3563190" y="2553264"/>
              <a:ext cx="1162763" cy="1668307"/>
              <a:chOff x="3563190" y="2553264"/>
              <a:chExt cx="1162763" cy="1668307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6107395-CF88-4EE3-831B-74CCFC832D87}"/>
                  </a:ext>
                </a:extLst>
              </p:cNvPr>
              <p:cNvSpPr/>
              <p:nvPr/>
            </p:nvSpPr>
            <p:spPr>
              <a:xfrm>
                <a:off x="3723224" y="2625496"/>
                <a:ext cx="965829" cy="1521344"/>
              </a:xfrm>
              <a:custGeom>
                <a:avLst/>
                <a:gdLst>
                  <a:gd name="connsiteX0" fmla="*/ 0 w 965829"/>
                  <a:gd name="connsiteY0" fmla="*/ 1106213 h 1521344"/>
                  <a:gd name="connsiteX1" fmla="*/ 141378 w 965829"/>
                  <a:gd name="connsiteY1" fmla="*/ 773600 h 1521344"/>
                  <a:gd name="connsiteX2" fmla="*/ 139114 w 965829"/>
                  <a:gd name="connsiteY2" fmla="*/ 0 h 1521344"/>
                  <a:gd name="connsiteX3" fmla="*/ 965829 w 965829"/>
                  <a:gd name="connsiteY3" fmla="*/ 409645 h 1521344"/>
                  <a:gd name="connsiteX4" fmla="*/ 927716 w 965829"/>
                  <a:gd name="connsiteY4" fmla="*/ 1151030 h 1521344"/>
                  <a:gd name="connsiteX5" fmla="*/ 837019 w 965829"/>
                  <a:gd name="connsiteY5" fmla="*/ 1521344 h 1521344"/>
                  <a:gd name="connsiteX6" fmla="*/ 0 w 965829"/>
                  <a:gd name="connsiteY6" fmla="*/ 1106213 h 1521344"/>
                  <a:gd name="connsiteX7" fmla="*/ 0 w 965829"/>
                  <a:gd name="connsiteY7" fmla="*/ 1106213 h 152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5829" h="1521344">
                    <a:moveTo>
                      <a:pt x="0" y="1106213"/>
                    </a:moveTo>
                    <a:cubicBezTo>
                      <a:pt x="0" y="1106213"/>
                      <a:pt x="141755" y="900678"/>
                      <a:pt x="141378" y="773600"/>
                    </a:cubicBezTo>
                    <a:cubicBezTo>
                      <a:pt x="140812" y="581438"/>
                      <a:pt x="139114" y="0"/>
                      <a:pt x="139114" y="0"/>
                    </a:cubicBezTo>
                    <a:lnTo>
                      <a:pt x="965829" y="409645"/>
                    </a:lnTo>
                    <a:cubicBezTo>
                      <a:pt x="965829" y="409645"/>
                      <a:pt x="926036" y="957600"/>
                      <a:pt x="927716" y="1151030"/>
                    </a:cubicBezTo>
                    <a:cubicBezTo>
                      <a:pt x="930202" y="1435928"/>
                      <a:pt x="837019" y="1521344"/>
                      <a:pt x="837019" y="1521344"/>
                    </a:cubicBezTo>
                    <a:lnTo>
                      <a:pt x="0" y="1106213"/>
                    </a:lnTo>
                    <a:lnTo>
                      <a:pt x="0" y="1106213"/>
                    </a:lnTo>
                    <a:close/>
                  </a:path>
                </a:pathLst>
              </a:custGeom>
              <a:solidFill>
                <a:srgbClr val="E7F1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F12FCF-18EF-4378-86E6-9E7FC2C55BE7}"/>
                  </a:ext>
                </a:extLst>
              </p:cNvPr>
              <p:cNvSpPr/>
              <p:nvPr/>
            </p:nvSpPr>
            <p:spPr>
              <a:xfrm>
                <a:off x="3563190" y="2553264"/>
                <a:ext cx="1162763" cy="1668307"/>
              </a:xfrm>
              <a:custGeom>
                <a:avLst/>
                <a:gdLst>
                  <a:gd name="connsiteX0" fmla="*/ 310396 w 1162763"/>
                  <a:gd name="connsiteY0" fmla="*/ 63505 h 1668307"/>
                  <a:gd name="connsiteX1" fmla="*/ 305972 w 1162763"/>
                  <a:gd name="connsiteY1" fmla="*/ 87491 h 1668307"/>
                  <a:gd name="connsiteX2" fmla="*/ 329067 w 1162763"/>
                  <a:gd name="connsiteY2" fmla="*/ 337054 h 1668307"/>
                  <a:gd name="connsiteX3" fmla="*/ 392589 w 1162763"/>
                  <a:gd name="connsiteY3" fmla="*/ 697407 h 1668307"/>
                  <a:gd name="connsiteX4" fmla="*/ 481331 w 1162763"/>
                  <a:gd name="connsiteY4" fmla="*/ 1168380 h 1668307"/>
                  <a:gd name="connsiteX5" fmla="*/ 1039230 w 1162763"/>
                  <a:gd name="connsiteY5" fmla="*/ 1501302 h 1668307"/>
                  <a:gd name="connsiteX6" fmla="*/ 1145700 w 1162763"/>
                  <a:gd name="connsiteY6" fmla="*/ 1633524 h 1668307"/>
                  <a:gd name="connsiteX7" fmla="*/ 969501 w 1162763"/>
                  <a:gd name="connsiteY7" fmla="*/ 1664317 h 1668307"/>
                  <a:gd name="connsiteX8" fmla="*/ 242965 w 1162763"/>
                  <a:gd name="connsiteY8" fmla="*/ 1399889 h 1668307"/>
                  <a:gd name="connsiteX9" fmla="*/ 4735 w 1162763"/>
                  <a:gd name="connsiteY9" fmla="*/ 1126084 h 1668307"/>
                  <a:gd name="connsiteX10" fmla="*/ 83070 w 1162763"/>
                  <a:gd name="connsiteY10" fmla="*/ 673164 h 1668307"/>
                  <a:gd name="connsiteX11" fmla="*/ 236432 w 1162763"/>
                  <a:gd name="connsiteY11" fmla="*/ 0 h 166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2763" h="1668307">
                    <a:moveTo>
                      <a:pt x="310396" y="63505"/>
                    </a:moveTo>
                    <a:cubicBezTo>
                      <a:pt x="308921" y="63711"/>
                      <a:pt x="306298" y="84405"/>
                      <a:pt x="305972" y="87491"/>
                    </a:cubicBezTo>
                    <a:cubicBezTo>
                      <a:pt x="297125" y="171536"/>
                      <a:pt x="311956" y="255032"/>
                      <a:pt x="329067" y="337054"/>
                    </a:cubicBezTo>
                    <a:cubicBezTo>
                      <a:pt x="353790" y="455508"/>
                      <a:pt x="390120" y="575712"/>
                      <a:pt x="392589" y="697407"/>
                    </a:cubicBezTo>
                    <a:cubicBezTo>
                      <a:pt x="396669" y="898724"/>
                      <a:pt x="296045" y="1012807"/>
                      <a:pt x="481331" y="1168380"/>
                    </a:cubicBezTo>
                    <a:cubicBezTo>
                      <a:pt x="649044" y="1309209"/>
                      <a:pt x="852212" y="1392226"/>
                      <a:pt x="1039230" y="1501302"/>
                    </a:cubicBezTo>
                    <a:cubicBezTo>
                      <a:pt x="1061398" y="1514229"/>
                      <a:pt x="1212909" y="1596851"/>
                      <a:pt x="1145700" y="1633524"/>
                    </a:cubicBezTo>
                    <a:cubicBezTo>
                      <a:pt x="1096837" y="1660185"/>
                      <a:pt x="1023353" y="1660065"/>
                      <a:pt x="969501" y="1664317"/>
                    </a:cubicBezTo>
                    <a:cubicBezTo>
                      <a:pt x="644586" y="1689965"/>
                      <a:pt x="495013" y="1590850"/>
                      <a:pt x="242965" y="1399889"/>
                    </a:cubicBezTo>
                    <a:cubicBezTo>
                      <a:pt x="148513" y="1328326"/>
                      <a:pt x="23989" y="1253505"/>
                      <a:pt x="4735" y="1126084"/>
                    </a:cubicBezTo>
                    <a:cubicBezTo>
                      <a:pt x="-17674" y="977796"/>
                      <a:pt x="44648" y="813993"/>
                      <a:pt x="83070" y="673164"/>
                    </a:cubicBezTo>
                    <a:cubicBezTo>
                      <a:pt x="143969" y="449953"/>
                      <a:pt x="196536" y="227651"/>
                      <a:pt x="236432" y="0"/>
                    </a:cubicBezTo>
                  </a:path>
                </a:pathLst>
              </a:custGeom>
              <a:solidFill>
                <a:srgbClr val="EAF3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4126869" y="2898993"/>
              <a:ext cx="448873" cy="466034"/>
              <a:chOff x="4126869" y="2898993"/>
              <a:chExt cx="448873" cy="466034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5F9B4FD-D6A6-4317-8A33-00B2B41C0BCD}"/>
                  </a:ext>
                </a:extLst>
              </p:cNvPr>
              <p:cNvSpPr/>
              <p:nvPr/>
            </p:nvSpPr>
            <p:spPr>
              <a:xfrm>
                <a:off x="4126869" y="2994141"/>
                <a:ext cx="336590" cy="370886"/>
              </a:xfrm>
              <a:custGeom>
                <a:avLst/>
                <a:gdLst>
                  <a:gd name="connsiteX0" fmla="*/ 168296 w 336590"/>
                  <a:gd name="connsiteY0" fmla="*/ 17152 h 370886"/>
                  <a:gd name="connsiteX1" fmla="*/ 336591 w 336590"/>
                  <a:gd name="connsiteY1" fmla="*/ 263285 h 370886"/>
                  <a:gd name="connsiteX2" fmla="*/ 168296 w 336590"/>
                  <a:gd name="connsiteY2" fmla="*/ 353742 h 370886"/>
                  <a:gd name="connsiteX3" fmla="*/ 0 w 336590"/>
                  <a:gd name="connsiteY3" fmla="*/ 107609 h 370886"/>
                  <a:gd name="connsiteX4" fmla="*/ 168296 w 336590"/>
                  <a:gd name="connsiteY4" fmla="*/ 17152 h 370886"/>
                  <a:gd name="connsiteX5" fmla="*/ 168296 w 336590"/>
                  <a:gd name="connsiteY5" fmla="*/ 17152 h 370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590" h="370886">
                    <a:moveTo>
                      <a:pt x="168296" y="17152"/>
                    </a:moveTo>
                    <a:cubicBezTo>
                      <a:pt x="261170" y="60117"/>
                      <a:pt x="336591" y="170411"/>
                      <a:pt x="336591" y="263285"/>
                    </a:cubicBezTo>
                    <a:cubicBezTo>
                      <a:pt x="336591" y="356160"/>
                      <a:pt x="261187" y="396691"/>
                      <a:pt x="168296" y="353742"/>
                    </a:cubicBezTo>
                    <a:cubicBezTo>
                      <a:pt x="75421" y="310777"/>
                      <a:pt x="0" y="200483"/>
                      <a:pt x="0" y="107609"/>
                    </a:cubicBezTo>
                    <a:cubicBezTo>
                      <a:pt x="0" y="14734"/>
                      <a:pt x="75404" y="-25814"/>
                      <a:pt x="168296" y="17152"/>
                    </a:cubicBezTo>
                    <a:lnTo>
                      <a:pt x="168296" y="17152"/>
                    </a:lnTo>
                    <a:close/>
                  </a:path>
                </a:pathLst>
              </a:custGeom>
              <a:solidFill>
                <a:srgbClr val="E2447E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D5037B1-C414-4AA4-901B-7786399627B6}"/>
                  </a:ext>
                </a:extLst>
              </p:cNvPr>
              <p:cNvSpPr/>
              <p:nvPr/>
            </p:nvSpPr>
            <p:spPr>
              <a:xfrm>
                <a:off x="4295164" y="2898993"/>
                <a:ext cx="280577" cy="410365"/>
              </a:xfrm>
              <a:custGeom>
                <a:avLst/>
                <a:gdLst>
                  <a:gd name="connsiteX0" fmla="*/ 280578 w 280577"/>
                  <a:gd name="connsiteY0" fmla="*/ 129788 h 410365"/>
                  <a:gd name="connsiteX1" fmla="*/ 0 w 280577"/>
                  <a:gd name="connsiteY1" fmla="*/ 0 h 410365"/>
                  <a:gd name="connsiteX2" fmla="*/ 0 w 280577"/>
                  <a:gd name="connsiteY2" fmla="*/ 280578 h 410365"/>
                  <a:gd name="connsiteX3" fmla="*/ 280578 w 280577"/>
                  <a:gd name="connsiteY3" fmla="*/ 410366 h 410365"/>
                  <a:gd name="connsiteX4" fmla="*/ 280578 w 280577"/>
                  <a:gd name="connsiteY4" fmla="*/ 129788 h 41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577" h="410365">
                    <a:moveTo>
                      <a:pt x="280578" y="129788"/>
                    </a:moveTo>
                    <a:lnTo>
                      <a:pt x="0" y="0"/>
                    </a:lnTo>
                    <a:lnTo>
                      <a:pt x="0" y="280578"/>
                    </a:lnTo>
                    <a:lnTo>
                      <a:pt x="280578" y="410366"/>
                    </a:lnTo>
                    <a:lnTo>
                      <a:pt x="280578" y="129788"/>
                    </a:lnTo>
                    <a:close/>
                  </a:path>
                </a:pathLst>
              </a:custGeom>
              <a:solidFill>
                <a:srgbClr val="88BCFC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576F013-3DB9-4107-9A69-C503461CB510}"/>
                </a:ext>
              </a:extLst>
            </p:cNvPr>
            <p:cNvSpPr/>
            <p:nvPr/>
          </p:nvSpPr>
          <p:spPr>
            <a:xfrm>
              <a:off x="4051139" y="3277298"/>
              <a:ext cx="388351" cy="223502"/>
            </a:xfrm>
            <a:custGeom>
              <a:avLst/>
              <a:gdLst>
                <a:gd name="connsiteX0" fmla="*/ 388351 w 388351"/>
                <a:gd name="connsiteY0" fmla="*/ 193979 h 223502"/>
                <a:gd name="connsiteX1" fmla="*/ 0 w 388351"/>
                <a:gd name="connsiteY1" fmla="*/ 0 h 223502"/>
                <a:gd name="connsiteX2" fmla="*/ 0 w 388351"/>
                <a:gd name="connsiteY2" fmla="*/ 29541 h 223502"/>
                <a:gd name="connsiteX3" fmla="*/ 388351 w 388351"/>
                <a:gd name="connsiteY3" fmla="*/ 223502 h 223502"/>
                <a:gd name="connsiteX4" fmla="*/ 388351 w 388351"/>
                <a:gd name="connsiteY4" fmla="*/ 193979 h 22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502">
                  <a:moveTo>
                    <a:pt x="388351" y="193979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388351" y="223502"/>
                  </a:lnTo>
                  <a:lnTo>
                    <a:pt x="388351" y="193979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D77A5C-5A3D-4E58-9E87-34C894F21056}"/>
                </a:ext>
              </a:extLst>
            </p:cNvPr>
            <p:cNvSpPr/>
            <p:nvPr/>
          </p:nvSpPr>
          <p:spPr>
            <a:xfrm>
              <a:off x="4051139" y="3461606"/>
              <a:ext cx="388351" cy="223485"/>
            </a:xfrm>
            <a:custGeom>
              <a:avLst/>
              <a:gdLst>
                <a:gd name="connsiteX0" fmla="*/ 388351 w 388351"/>
                <a:gd name="connsiteY0" fmla="*/ 193961 h 223485"/>
                <a:gd name="connsiteX1" fmla="*/ 0 w 388351"/>
                <a:gd name="connsiteY1" fmla="*/ 0 h 223485"/>
                <a:gd name="connsiteX2" fmla="*/ 0 w 388351"/>
                <a:gd name="connsiteY2" fmla="*/ 29524 h 223485"/>
                <a:gd name="connsiteX3" fmla="*/ 388351 w 388351"/>
                <a:gd name="connsiteY3" fmla="*/ 223485 h 223485"/>
                <a:gd name="connsiteX4" fmla="*/ 388351 w 388351"/>
                <a:gd name="connsiteY4" fmla="*/ 193961 h 2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485">
                  <a:moveTo>
                    <a:pt x="388351" y="19396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388351" y="223485"/>
                  </a:lnTo>
                  <a:lnTo>
                    <a:pt x="388351" y="19396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DF162D-FC71-44F8-80E0-163987789190}"/>
                </a:ext>
              </a:extLst>
            </p:cNvPr>
            <p:cNvSpPr/>
            <p:nvPr/>
          </p:nvSpPr>
          <p:spPr>
            <a:xfrm>
              <a:off x="4051139" y="3334648"/>
              <a:ext cx="286441" cy="172581"/>
            </a:xfrm>
            <a:custGeom>
              <a:avLst/>
              <a:gdLst>
                <a:gd name="connsiteX0" fmla="*/ 286442 w 286441"/>
                <a:gd name="connsiteY0" fmla="*/ 143058 h 172581"/>
                <a:gd name="connsiteX1" fmla="*/ 0 w 286441"/>
                <a:gd name="connsiteY1" fmla="*/ 0 h 172581"/>
                <a:gd name="connsiteX2" fmla="*/ 0 w 286441"/>
                <a:gd name="connsiteY2" fmla="*/ 29524 h 172581"/>
                <a:gd name="connsiteX3" fmla="*/ 286442 w 286441"/>
                <a:gd name="connsiteY3" fmla="*/ 172581 h 172581"/>
                <a:gd name="connsiteX4" fmla="*/ 286442 w 286441"/>
                <a:gd name="connsiteY4" fmla="*/ 143058 h 17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81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81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928CA3A-F248-4022-A87F-475D86627E06}"/>
                </a:ext>
              </a:extLst>
            </p:cNvPr>
            <p:cNvSpPr/>
            <p:nvPr/>
          </p:nvSpPr>
          <p:spPr>
            <a:xfrm>
              <a:off x="4051139" y="3518939"/>
              <a:ext cx="286441" cy="172598"/>
            </a:xfrm>
            <a:custGeom>
              <a:avLst/>
              <a:gdLst>
                <a:gd name="connsiteX0" fmla="*/ 286442 w 286441"/>
                <a:gd name="connsiteY0" fmla="*/ 143058 h 172598"/>
                <a:gd name="connsiteX1" fmla="*/ 0 w 286441"/>
                <a:gd name="connsiteY1" fmla="*/ 0 h 172598"/>
                <a:gd name="connsiteX2" fmla="*/ 0 w 286441"/>
                <a:gd name="connsiteY2" fmla="*/ 29524 h 172598"/>
                <a:gd name="connsiteX3" fmla="*/ 286442 w 286441"/>
                <a:gd name="connsiteY3" fmla="*/ 172599 h 172598"/>
                <a:gd name="connsiteX4" fmla="*/ 286442 w 286441"/>
                <a:gd name="connsiteY4" fmla="*/ 143058 h 17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98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99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2A1678-2453-4DFB-B9A1-6B1012A980F8}"/>
                </a:ext>
              </a:extLst>
            </p:cNvPr>
            <p:cNvSpPr/>
            <p:nvPr/>
          </p:nvSpPr>
          <p:spPr>
            <a:xfrm>
              <a:off x="4051139" y="3391981"/>
              <a:ext cx="219661" cy="139234"/>
            </a:xfrm>
            <a:custGeom>
              <a:avLst/>
              <a:gdLst>
                <a:gd name="connsiteX0" fmla="*/ 219662 w 219661"/>
                <a:gd name="connsiteY0" fmla="*/ 109711 h 139234"/>
                <a:gd name="connsiteX1" fmla="*/ 0 w 219661"/>
                <a:gd name="connsiteY1" fmla="*/ 0 h 139234"/>
                <a:gd name="connsiteX2" fmla="*/ 0 w 219661"/>
                <a:gd name="connsiteY2" fmla="*/ 29524 h 139234"/>
                <a:gd name="connsiteX3" fmla="*/ 219662 w 219661"/>
                <a:gd name="connsiteY3" fmla="*/ 139235 h 139234"/>
                <a:gd name="connsiteX4" fmla="*/ 219662 w 219661"/>
                <a:gd name="connsiteY4" fmla="*/ 109711 h 1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34">
                  <a:moveTo>
                    <a:pt x="219662" y="10971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19662" y="139235"/>
                  </a:lnTo>
                  <a:lnTo>
                    <a:pt x="219662" y="10971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80BEE10-9B47-4D12-81BB-C1D8C69176E4}"/>
                </a:ext>
              </a:extLst>
            </p:cNvPr>
            <p:cNvSpPr/>
            <p:nvPr/>
          </p:nvSpPr>
          <p:spPr>
            <a:xfrm>
              <a:off x="4051139" y="3576272"/>
              <a:ext cx="219661" cy="139251"/>
            </a:xfrm>
            <a:custGeom>
              <a:avLst/>
              <a:gdLst>
                <a:gd name="connsiteX0" fmla="*/ 219662 w 219661"/>
                <a:gd name="connsiteY0" fmla="*/ 109728 h 139251"/>
                <a:gd name="connsiteX1" fmla="*/ 0 w 219661"/>
                <a:gd name="connsiteY1" fmla="*/ 0 h 139251"/>
                <a:gd name="connsiteX2" fmla="*/ 0 w 219661"/>
                <a:gd name="connsiteY2" fmla="*/ 29541 h 139251"/>
                <a:gd name="connsiteX3" fmla="*/ 219662 w 219661"/>
                <a:gd name="connsiteY3" fmla="*/ 139252 h 139251"/>
                <a:gd name="connsiteX4" fmla="*/ 219662 w 219661"/>
                <a:gd name="connsiteY4" fmla="*/ 109728 h 13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51">
                  <a:moveTo>
                    <a:pt x="219662" y="109728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219662" y="139252"/>
                  </a:lnTo>
                  <a:lnTo>
                    <a:pt x="219662" y="10972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30ED71E-BB9F-4548-9ABC-6185242E2124}"/>
                </a:ext>
              </a:extLst>
            </p:cNvPr>
            <p:cNvSpPr/>
            <p:nvPr/>
          </p:nvSpPr>
          <p:spPr>
            <a:xfrm>
              <a:off x="4667468" y="4158431"/>
              <a:ext cx="47251" cy="41439"/>
            </a:xfrm>
            <a:custGeom>
              <a:avLst/>
              <a:gdLst>
                <a:gd name="connsiteX0" fmla="*/ 0 w 47251"/>
                <a:gd name="connsiteY0" fmla="*/ 15036 h 41439"/>
                <a:gd name="connsiteX1" fmla="*/ 703 w 47251"/>
                <a:gd name="connsiteY1" fmla="*/ 41439 h 41439"/>
                <a:gd name="connsiteX2" fmla="*/ 46103 w 47251"/>
                <a:gd name="connsiteY2" fmla="*/ 26129 h 41439"/>
                <a:gd name="connsiteX3" fmla="*/ 47252 w 47251"/>
                <a:gd name="connsiteY3" fmla="*/ 0 h 41439"/>
                <a:gd name="connsiteX4" fmla="*/ 0 w 47251"/>
                <a:gd name="connsiteY4" fmla="*/ 15036 h 4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1" h="41439">
                  <a:moveTo>
                    <a:pt x="0" y="15036"/>
                  </a:moveTo>
                  <a:lnTo>
                    <a:pt x="703" y="41439"/>
                  </a:lnTo>
                  <a:lnTo>
                    <a:pt x="46103" y="26129"/>
                  </a:lnTo>
                  <a:lnTo>
                    <a:pt x="47252" y="0"/>
                  </a:lnTo>
                  <a:lnTo>
                    <a:pt x="0" y="15036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52093BE-DF45-4489-8042-E789139434DF}"/>
                </a:ext>
              </a:extLst>
            </p:cNvPr>
            <p:cNvSpPr/>
            <p:nvPr/>
          </p:nvSpPr>
          <p:spPr>
            <a:xfrm>
              <a:off x="5195098" y="4752042"/>
              <a:ext cx="253429" cy="219778"/>
            </a:xfrm>
            <a:custGeom>
              <a:avLst/>
              <a:gdLst>
                <a:gd name="connsiteX0" fmla="*/ 253342 w 253429"/>
                <a:gd name="connsiteY0" fmla="*/ 14007 h 219778"/>
                <a:gd name="connsiteX1" fmla="*/ 252382 w 253429"/>
                <a:gd name="connsiteY1" fmla="*/ 75130 h 219778"/>
                <a:gd name="connsiteX2" fmla="*/ 251610 w 253429"/>
                <a:gd name="connsiteY2" fmla="*/ 99235 h 219778"/>
                <a:gd name="connsiteX3" fmla="*/ 231516 w 253429"/>
                <a:gd name="connsiteY3" fmla="*/ 114477 h 219778"/>
                <a:gd name="connsiteX4" fmla="*/ 189374 w 253429"/>
                <a:gd name="connsiteY4" fmla="*/ 143898 h 219778"/>
                <a:gd name="connsiteX5" fmla="*/ 155204 w 253429"/>
                <a:gd name="connsiteY5" fmla="*/ 182372 h 219778"/>
                <a:gd name="connsiteX6" fmla="*/ 44739 w 253429"/>
                <a:gd name="connsiteY6" fmla="*/ 215838 h 219778"/>
                <a:gd name="connsiteX7" fmla="*/ 8528 w 253429"/>
                <a:gd name="connsiteY7" fmla="*/ 198299 h 219778"/>
                <a:gd name="connsiteX8" fmla="*/ 608 w 253429"/>
                <a:gd name="connsiteY8" fmla="*/ 176319 h 219778"/>
                <a:gd name="connsiteX9" fmla="*/ 54323 w 253429"/>
                <a:gd name="connsiteY9" fmla="*/ 97178 h 219778"/>
                <a:gd name="connsiteX10" fmla="*/ 96688 w 253429"/>
                <a:gd name="connsiteY10" fmla="*/ 39502 h 219778"/>
                <a:gd name="connsiteX11" fmla="*/ 108175 w 253429"/>
                <a:gd name="connsiteY11" fmla="*/ 8812 h 219778"/>
                <a:gd name="connsiteX12" fmla="*/ 149512 w 253429"/>
                <a:gd name="connsiteY12" fmla="*/ 3549 h 219778"/>
                <a:gd name="connsiteX13" fmla="*/ 183802 w 253429"/>
                <a:gd name="connsiteY13" fmla="*/ 1475 h 219778"/>
                <a:gd name="connsiteX14" fmla="*/ 235408 w 253429"/>
                <a:gd name="connsiteY14" fmla="*/ 0 h 21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3429" h="219778">
                  <a:moveTo>
                    <a:pt x="253342" y="14007"/>
                  </a:moveTo>
                  <a:cubicBezTo>
                    <a:pt x="248593" y="32336"/>
                    <a:pt x="252107" y="55773"/>
                    <a:pt x="252382" y="75130"/>
                  </a:cubicBezTo>
                  <a:cubicBezTo>
                    <a:pt x="252485" y="82090"/>
                    <a:pt x="255125" y="92806"/>
                    <a:pt x="251610" y="99235"/>
                  </a:cubicBezTo>
                  <a:cubicBezTo>
                    <a:pt x="247632" y="106522"/>
                    <a:pt x="238117" y="110174"/>
                    <a:pt x="231516" y="114477"/>
                  </a:cubicBezTo>
                  <a:cubicBezTo>
                    <a:pt x="217217" y="123804"/>
                    <a:pt x="202936" y="133508"/>
                    <a:pt x="189374" y="143898"/>
                  </a:cubicBezTo>
                  <a:cubicBezTo>
                    <a:pt x="175538" y="154494"/>
                    <a:pt x="167188" y="170010"/>
                    <a:pt x="155204" y="182372"/>
                  </a:cubicBezTo>
                  <a:cubicBezTo>
                    <a:pt x="124103" y="214450"/>
                    <a:pt x="87841" y="226863"/>
                    <a:pt x="44739" y="215838"/>
                  </a:cubicBezTo>
                  <a:cubicBezTo>
                    <a:pt x="32257" y="212649"/>
                    <a:pt x="16809" y="209083"/>
                    <a:pt x="8528" y="198299"/>
                  </a:cubicBezTo>
                  <a:cubicBezTo>
                    <a:pt x="3693" y="192007"/>
                    <a:pt x="1550" y="184086"/>
                    <a:pt x="608" y="176319"/>
                  </a:cubicBezTo>
                  <a:cubicBezTo>
                    <a:pt x="-4793" y="131879"/>
                    <a:pt x="26856" y="123752"/>
                    <a:pt x="54323" y="97178"/>
                  </a:cubicBezTo>
                  <a:cubicBezTo>
                    <a:pt x="71519" y="80547"/>
                    <a:pt x="86247" y="61088"/>
                    <a:pt x="96688" y="39502"/>
                  </a:cubicBezTo>
                  <a:cubicBezTo>
                    <a:pt x="99860" y="32970"/>
                    <a:pt x="102140" y="12842"/>
                    <a:pt x="108175" y="8812"/>
                  </a:cubicBezTo>
                  <a:cubicBezTo>
                    <a:pt x="116233" y="3429"/>
                    <a:pt x="140236" y="4715"/>
                    <a:pt x="149512" y="3549"/>
                  </a:cubicBezTo>
                  <a:cubicBezTo>
                    <a:pt x="160793" y="2126"/>
                    <a:pt x="172435" y="1886"/>
                    <a:pt x="183802" y="1475"/>
                  </a:cubicBezTo>
                  <a:cubicBezTo>
                    <a:pt x="201032" y="840"/>
                    <a:pt x="218229" y="960"/>
                    <a:pt x="235408" y="0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524CEA2-452B-4125-869A-3271A4B2757A}"/>
                </a:ext>
              </a:extLst>
            </p:cNvPr>
            <p:cNvSpPr/>
            <p:nvPr/>
          </p:nvSpPr>
          <p:spPr>
            <a:xfrm>
              <a:off x="4949338" y="4615553"/>
              <a:ext cx="300579" cy="218385"/>
            </a:xfrm>
            <a:custGeom>
              <a:avLst/>
              <a:gdLst>
                <a:gd name="connsiteX0" fmla="*/ 296054 w 300579"/>
                <a:gd name="connsiteY0" fmla="*/ 3221 h 218385"/>
                <a:gd name="connsiteX1" fmla="*/ 296517 w 300579"/>
                <a:gd name="connsiteY1" fmla="*/ 15153 h 218385"/>
                <a:gd name="connsiteX2" fmla="*/ 294699 w 300579"/>
                <a:gd name="connsiteY2" fmla="*/ 55118 h 218385"/>
                <a:gd name="connsiteX3" fmla="*/ 296071 w 300579"/>
                <a:gd name="connsiteY3" fmla="*/ 97792 h 218385"/>
                <a:gd name="connsiteX4" fmla="*/ 295368 w 300579"/>
                <a:gd name="connsiteY4" fmla="*/ 118692 h 218385"/>
                <a:gd name="connsiteX5" fmla="*/ 223702 w 300579"/>
                <a:gd name="connsiteY5" fmla="*/ 145833 h 218385"/>
                <a:gd name="connsiteX6" fmla="*/ 67339 w 300579"/>
                <a:gd name="connsiteY6" fmla="*/ 218373 h 218385"/>
                <a:gd name="connsiteX7" fmla="*/ 5875 w 300579"/>
                <a:gd name="connsiteY7" fmla="*/ 143226 h 218385"/>
                <a:gd name="connsiteX8" fmla="*/ 81467 w 300579"/>
                <a:gd name="connsiteY8" fmla="*/ 80253 h 218385"/>
                <a:gd name="connsiteX9" fmla="*/ 117677 w 300579"/>
                <a:gd name="connsiteY9" fmla="*/ 41077 h 218385"/>
                <a:gd name="connsiteX10" fmla="*/ 144183 w 300579"/>
                <a:gd name="connsiteY10" fmla="*/ 6941 h 218385"/>
                <a:gd name="connsiteX11" fmla="*/ 203642 w 300579"/>
                <a:gd name="connsiteY11" fmla="*/ 2637 h 218385"/>
                <a:gd name="connsiteX12" fmla="*/ 300580 w 300579"/>
                <a:gd name="connsiteY12" fmla="*/ 2861 h 21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579" h="218385">
                  <a:moveTo>
                    <a:pt x="296054" y="3221"/>
                  </a:moveTo>
                  <a:cubicBezTo>
                    <a:pt x="297391" y="3649"/>
                    <a:pt x="296534" y="14142"/>
                    <a:pt x="296517" y="15153"/>
                  </a:cubicBezTo>
                  <a:cubicBezTo>
                    <a:pt x="296140" y="28475"/>
                    <a:pt x="295608" y="41814"/>
                    <a:pt x="294699" y="55118"/>
                  </a:cubicBezTo>
                  <a:cubicBezTo>
                    <a:pt x="293722" y="69451"/>
                    <a:pt x="293379" y="83630"/>
                    <a:pt x="296071" y="97792"/>
                  </a:cubicBezTo>
                  <a:cubicBezTo>
                    <a:pt x="297220" y="103896"/>
                    <a:pt x="299877" y="113326"/>
                    <a:pt x="295368" y="118692"/>
                  </a:cubicBezTo>
                  <a:cubicBezTo>
                    <a:pt x="281515" y="135151"/>
                    <a:pt x="242904" y="138855"/>
                    <a:pt x="223702" y="145833"/>
                  </a:cubicBezTo>
                  <a:cubicBezTo>
                    <a:pt x="170775" y="165052"/>
                    <a:pt x="126318" y="217276"/>
                    <a:pt x="67339" y="218373"/>
                  </a:cubicBezTo>
                  <a:cubicBezTo>
                    <a:pt x="27323" y="219110"/>
                    <a:pt x="-15985" y="186946"/>
                    <a:pt x="5875" y="143226"/>
                  </a:cubicBezTo>
                  <a:cubicBezTo>
                    <a:pt x="19522" y="115949"/>
                    <a:pt x="59384" y="100055"/>
                    <a:pt x="81467" y="80253"/>
                  </a:cubicBezTo>
                  <a:cubicBezTo>
                    <a:pt x="94737" y="68372"/>
                    <a:pt x="107373" y="55684"/>
                    <a:pt x="117677" y="41077"/>
                  </a:cubicBezTo>
                  <a:cubicBezTo>
                    <a:pt x="125735" y="29658"/>
                    <a:pt x="132439" y="15119"/>
                    <a:pt x="144183" y="6941"/>
                  </a:cubicBezTo>
                  <a:cubicBezTo>
                    <a:pt x="160214" y="-4186"/>
                    <a:pt x="185743" y="1009"/>
                    <a:pt x="203642" y="2637"/>
                  </a:cubicBezTo>
                  <a:cubicBezTo>
                    <a:pt x="236423" y="5638"/>
                    <a:pt x="267953" y="5689"/>
                    <a:pt x="300580" y="2861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2D5B09B-3DB5-4DC7-B895-A3A70362BF82}"/>
                </a:ext>
              </a:extLst>
            </p:cNvPr>
            <p:cNvSpPr/>
            <p:nvPr/>
          </p:nvSpPr>
          <p:spPr>
            <a:xfrm>
              <a:off x="4994330" y="2764058"/>
              <a:ext cx="212673" cy="521382"/>
            </a:xfrm>
            <a:custGeom>
              <a:avLst/>
              <a:gdLst>
                <a:gd name="connsiteX0" fmla="*/ 29445 w 212673"/>
                <a:gd name="connsiteY0" fmla="*/ 129397 h 521382"/>
                <a:gd name="connsiteX1" fmla="*/ 145516 w 212673"/>
                <a:gd name="connsiteY1" fmla="*/ 1512 h 521382"/>
                <a:gd name="connsiteX2" fmla="*/ 154620 w 212673"/>
                <a:gd name="connsiteY2" fmla="*/ 477938 h 521382"/>
                <a:gd name="connsiteX3" fmla="*/ 555 w 212673"/>
                <a:gd name="connsiteY3" fmla="*/ 406357 h 521382"/>
                <a:gd name="connsiteX4" fmla="*/ 29445 w 212673"/>
                <a:gd name="connsiteY4" fmla="*/ 129397 h 521382"/>
                <a:gd name="connsiteX5" fmla="*/ 29445 w 212673"/>
                <a:gd name="connsiteY5" fmla="*/ 129397 h 52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673" h="521382">
                  <a:moveTo>
                    <a:pt x="29445" y="129397"/>
                  </a:moveTo>
                  <a:cubicBezTo>
                    <a:pt x="29445" y="129397"/>
                    <a:pt x="48098" y="-16318"/>
                    <a:pt x="145516" y="1512"/>
                  </a:cubicBezTo>
                  <a:cubicBezTo>
                    <a:pt x="242934" y="19343"/>
                    <a:pt x="224006" y="211676"/>
                    <a:pt x="154620" y="477938"/>
                  </a:cubicBezTo>
                  <a:cubicBezTo>
                    <a:pt x="154620" y="477938"/>
                    <a:pt x="-10760" y="613212"/>
                    <a:pt x="555" y="406357"/>
                  </a:cubicBezTo>
                  <a:cubicBezTo>
                    <a:pt x="11871" y="199503"/>
                    <a:pt x="29445" y="129397"/>
                    <a:pt x="29445" y="129397"/>
                  </a:cubicBezTo>
                  <a:lnTo>
                    <a:pt x="29445" y="129397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C4B7E18-3FF8-4FD1-ADAE-37602745F2B4}"/>
                </a:ext>
              </a:extLst>
            </p:cNvPr>
            <p:cNvSpPr/>
            <p:nvPr/>
          </p:nvSpPr>
          <p:spPr>
            <a:xfrm>
              <a:off x="4577461" y="3275738"/>
              <a:ext cx="219366" cy="160458"/>
            </a:xfrm>
            <a:custGeom>
              <a:avLst/>
              <a:gdLst>
                <a:gd name="connsiteX0" fmla="*/ 211925 w 219366"/>
                <a:gd name="connsiteY0" fmla="*/ 78507 h 160458"/>
                <a:gd name="connsiteX1" fmla="*/ 34577 w 219366"/>
                <a:gd name="connsiteY1" fmla="*/ 159980 h 160458"/>
                <a:gd name="connsiteX2" fmla="*/ 35555 w 219366"/>
                <a:gd name="connsiteY2" fmla="*/ 75095 h 160458"/>
                <a:gd name="connsiteX3" fmla="*/ 56111 w 219366"/>
                <a:gd name="connsiteY3" fmla="*/ 57453 h 160458"/>
                <a:gd name="connsiteX4" fmla="*/ 59540 w 219366"/>
                <a:gd name="connsiteY4" fmla="*/ 57093 h 160458"/>
                <a:gd name="connsiteX5" fmla="*/ 13 w 219366"/>
                <a:gd name="connsiteY5" fmla="*/ 45263 h 160458"/>
                <a:gd name="connsiteX6" fmla="*/ 98254 w 219366"/>
                <a:gd name="connsiteY6" fmla="*/ 25683 h 160458"/>
                <a:gd name="connsiteX7" fmla="*/ 179487 w 219366"/>
                <a:gd name="connsiteY7" fmla="*/ 0 h 160458"/>
                <a:gd name="connsiteX8" fmla="*/ 211925 w 219366"/>
                <a:gd name="connsiteY8" fmla="*/ 78507 h 160458"/>
                <a:gd name="connsiteX9" fmla="*/ 211925 w 219366"/>
                <a:gd name="connsiteY9" fmla="*/ 78507 h 16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366" h="160458">
                  <a:moveTo>
                    <a:pt x="211925" y="78507"/>
                  </a:moveTo>
                  <a:cubicBezTo>
                    <a:pt x="211925" y="78507"/>
                    <a:pt x="79274" y="167747"/>
                    <a:pt x="34577" y="159980"/>
                  </a:cubicBezTo>
                  <a:cubicBezTo>
                    <a:pt x="1762" y="154288"/>
                    <a:pt x="14432" y="107208"/>
                    <a:pt x="35555" y="75095"/>
                  </a:cubicBezTo>
                  <a:cubicBezTo>
                    <a:pt x="43201" y="63471"/>
                    <a:pt x="45225" y="68529"/>
                    <a:pt x="56111" y="57453"/>
                  </a:cubicBezTo>
                  <a:cubicBezTo>
                    <a:pt x="97054" y="15773"/>
                    <a:pt x="59540" y="57093"/>
                    <a:pt x="59540" y="57093"/>
                  </a:cubicBezTo>
                  <a:cubicBezTo>
                    <a:pt x="59540" y="57093"/>
                    <a:pt x="-1016" y="64431"/>
                    <a:pt x="13" y="45263"/>
                  </a:cubicBezTo>
                  <a:cubicBezTo>
                    <a:pt x="1042" y="26095"/>
                    <a:pt x="21770" y="40411"/>
                    <a:pt x="98254" y="25683"/>
                  </a:cubicBezTo>
                  <a:cubicBezTo>
                    <a:pt x="174738" y="10973"/>
                    <a:pt x="179487" y="0"/>
                    <a:pt x="179487" y="0"/>
                  </a:cubicBezTo>
                  <a:cubicBezTo>
                    <a:pt x="179487" y="0"/>
                    <a:pt x="240026" y="45743"/>
                    <a:pt x="211925" y="78507"/>
                  </a:cubicBezTo>
                  <a:lnTo>
                    <a:pt x="211925" y="78507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C9B3CBD-FAB7-4A96-A4FD-EB43BB7911B1}"/>
                </a:ext>
              </a:extLst>
            </p:cNvPr>
            <p:cNvSpPr/>
            <p:nvPr/>
          </p:nvSpPr>
          <p:spPr>
            <a:xfrm>
              <a:off x="4729872" y="3113824"/>
              <a:ext cx="441779" cy="262468"/>
            </a:xfrm>
            <a:custGeom>
              <a:avLst/>
              <a:gdLst>
                <a:gd name="connsiteX0" fmla="*/ 6142 w 441779"/>
                <a:gd name="connsiteY0" fmla="*/ 144683 h 262468"/>
                <a:gd name="connsiteX1" fmla="*/ 351459 w 441779"/>
                <a:gd name="connsiteY1" fmla="*/ 31 h 262468"/>
                <a:gd name="connsiteX2" fmla="*/ 441779 w 441779"/>
                <a:gd name="connsiteY2" fmla="*/ 79361 h 262468"/>
                <a:gd name="connsiteX3" fmla="*/ 367850 w 441779"/>
                <a:gd name="connsiteY3" fmla="*/ 157953 h 262468"/>
                <a:gd name="connsiteX4" fmla="*/ 56291 w 441779"/>
                <a:gd name="connsiteY4" fmla="*/ 262469 h 262468"/>
                <a:gd name="connsiteX5" fmla="*/ 6142 w 441779"/>
                <a:gd name="connsiteY5" fmla="*/ 144683 h 262468"/>
                <a:gd name="connsiteX6" fmla="*/ 6142 w 441779"/>
                <a:gd name="connsiteY6" fmla="*/ 144683 h 26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79" h="262468">
                  <a:moveTo>
                    <a:pt x="6142" y="144683"/>
                  </a:moveTo>
                  <a:cubicBezTo>
                    <a:pt x="6142" y="144683"/>
                    <a:pt x="286736" y="1454"/>
                    <a:pt x="351459" y="31"/>
                  </a:cubicBezTo>
                  <a:cubicBezTo>
                    <a:pt x="416181" y="-1392"/>
                    <a:pt x="441813" y="47179"/>
                    <a:pt x="441779" y="79361"/>
                  </a:cubicBezTo>
                  <a:cubicBezTo>
                    <a:pt x="441762" y="111542"/>
                    <a:pt x="416953" y="135682"/>
                    <a:pt x="367850" y="157953"/>
                  </a:cubicBezTo>
                  <a:cubicBezTo>
                    <a:pt x="318746" y="180224"/>
                    <a:pt x="56291" y="262469"/>
                    <a:pt x="56291" y="262469"/>
                  </a:cubicBezTo>
                  <a:cubicBezTo>
                    <a:pt x="56291" y="262469"/>
                    <a:pt x="-22113" y="202684"/>
                    <a:pt x="6142" y="144683"/>
                  </a:cubicBezTo>
                  <a:lnTo>
                    <a:pt x="6142" y="144683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0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5026938" y="2758068"/>
              <a:ext cx="481644" cy="2043916"/>
              <a:chOff x="5026938" y="2758068"/>
              <a:chExt cx="481644" cy="2043916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53F1BAE-4200-4643-BD42-9CF7698D53C0}"/>
                  </a:ext>
                </a:extLst>
              </p:cNvPr>
              <p:cNvSpPr/>
              <p:nvPr/>
            </p:nvSpPr>
            <p:spPr>
              <a:xfrm>
                <a:off x="5026938" y="2758068"/>
                <a:ext cx="481644" cy="2043916"/>
              </a:xfrm>
              <a:custGeom>
                <a:avLst/>
                <a:gdLst>
                  <a:gd name="connsiteX0" fmla="*/ 45031 w 481644"/>
                  <a:gd name="connsiteY0" fmla="*/ 1892390 h 2043916"/>
                  <a:gd name="connsiteX1" fmla="*/ 37659 w 481644"/>
                  <a:gd name="connsiteY1" fmla="*/ 1578533 h 2043916"/>
                  <a:gd name="connsiteX2" fmla="*/ 1672 w 481644"/>
                  <a:gd name="connsiteY2" fmla="*/ 1076751 h 2043916"/>
                  <a:gd name="connsiteX3" fmla="*/ 12165 w 481644"/>
                  <a:gd name="connsiteY3" fmla="*/ 619939 h 2043916"/>
                  <a:gd name="connsiteX4" fmla="*/ 4329 w 481644"/>
                  <a:gd name="connsiteY4" fmla="*/ 198446 h 2043916"/>
                  <a:gd name="connsiteX5" fmla="*/ 99450 w 481644"/>
                  <a:gd name="connsiteY5" fmla="*/ 9594 h 2043916"/>
                  <a:gd name="connsiteX6" fmla="*/ 339171 w 481644"/>
                  <a:gd name="connsiteY6" fmla="*/ 60566 h 2043916"/>
                  <a:gd name="connsiteX7" fmla="*/ 481578 w 481644"/>
                  <a:gd name="connsiteY7" fmla="*/ 244447 h 2043916"/>
                  <a:gd name="connsiteX8" fmla="*/ 413083 w 481644"/>
                  <a:gd name="connsiteY8" fmla="*/ 713551 h 2043916"/>
                  <a:gd name="connsiteX9" fmla="*/ 437206 w 481644"/>
                  <a:gd name="connsiteY9" fmla="*/ 937259 h 2043916"/>
                  <a:gd name="connsiteX10" fmla="*/ 429457 w 481644"/>
                  <a:gd name="connsiteY10" fmla="*/ 1204378 h 2043916"/>
                  <a:gd name="connsiteX11" fmla="*/ 443516 w 481644"/>
                  <a:gd name="connsiteY11" fmla="*/ 1988727 h 2043916"/>
                  <a:gd name="connsiteX12" fmla="*/ 251149 w 481644"/>
                  <a:gd name="connsiteY12" fmla="*/ 2014925 h 2043916"/>
                  <a:gd name="connsiteX13" fmla="*/ 230335 w 481644"/>
                  <a:gd name="connsiteY13" fmla="*/ 1602656 h 2043916"/>
                  <a:gd name="connsiteX14" fmla="*/ 214973 w 481644"/>
                  <a:gd name="connsiteY14" fmla="*/ 1886697 h 2043916"/>
                  <a:gd name="connsiteX15" fmla="*/ 45031 w 481644"/>
                  <a:gd name="connsiteY15" fmla="*/ 1892390 h 2043916"/>
                  <a:gd name="connsiteX16" fmla="*/ 45031 w 481644"/>
                  <a:gd name="connsiteY16" fmla="*/ 1892390 h 204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1644" h="2043916">
                    <a:moveTo>
                      <a:pt x="45031" y="1892390"/>
                    </a:moveTo>
                    <a:cubicBezTo>
                      <a:pt x="45031" y="1892390"/>
                      <a:pt x="41174" y="1670105"/>
                      <a:pt x="37659" y="1578533"/>
                    </a:cubicBezTo>
                    <a:cubicBezTo>
                      <a:pt x="34145" y="1486962"/>
                      <a:pt x="5186" y="1200417"/>
                      <a:pt x="1672" y="1076751"/>
                    </a:cubicBezTo>
                    <a:cubicBezTo>
                      <a:pt x="-1843" y="953084"/>
                      <a:pt x="-472" y="800905"/>
                      <a:pt x="12165" y="619939"/>
                    </a:cubicBezTo>
                    <a:cubicBezTo>
                      <a:pt x="24801" y="438974"/>
                      <a:pt x="-711" y="278462"/>
                      <a:pt x="4329" y="198446"/>
                    </a:cubicBezTo>
                    <a:cubicBezTo>
                      <a:pt x="9370" y="118431"/>
                      <a:pt x="5255" y="38364"/>
                      <a:pt x="99450" y="9594"/>
                    </a:cubicBezTo>
                    <a:cubicBezTo>
                      <a:pt x="193645" y="-19175"/>
                      <a:pt x="293017" y="22333"/>
                      <a:pt x="339171" y="60566"/>
                    </a:cubicBezTo>
                    <a:cubicBezTo>
                      <a:pt x="385325" y="98783"/>
                      <a:pt x="478920" y="115859"/>
                      <a:pt x="481578" y="244447"/>
                    </a:cubicBezTo>
                    <a:cubicBezTo>
                      <a:pt x="484218" y="373034"/>
                      <a:pt x="407923" y="636844"/>
                      <a:pt x="413083" y="713551"/>
                    </a:cubicBezTo>
                    <a:cubicBezTo>
                      <a:pt x="418244" y="790258"/>
                      <a:pt x="419444" y="825336"/>
                      <a:pt x="437206" y="937259"/>
                    </a:cubicBezTo>
                    <a:cubicBezTo>
                      <a:pt x="454951" y="1049181"/>
                      <a:pt x="435560" y="1068007"/>
                      <a:pt x="429457" y="1204378"/>
                    </a:cubicBezTo>
                    <a:cubicBezTo>
                      <a:pt x="423353" y="1340749"/>
                      <a:pt x="436658" y="1895870"/>
                      <a:pt x="443516" y="1988727"/>
                    </a:cubicBezTo>
                    <a:cubicBezTo>
                      <a:pt x="443516" y="1988727"/>
                      <a:pt x="348378" y="2092969"/>
                      <a:pt x="251149" y="2014925"/>
                    </a:cubicBezTo>
                    <a:lnTo>
                      <a:pt x="230335" y="1602656"/>
                    </a:lnTo>
                    <a:cubicBezTo>
                      <a:pt x="230335" y="1602656"/>
                      <a:pt x="235581" y="1863912"/>
                      <a:pt x="214973" y="1886697"/>
                    </a:cubicBezTo>
                    <a:cubicBezTo>
                      <a:pt x="214973" y="1886697"/>
                      <a:pt x="152976" y="1960730"/>
                      <a:pt x="45031" y="1892390"/>
                    </a:cubicBezTo>
                    <a:lnTo>
                      <a:pt x="45031" y="1892390"/>
                    </a:lnTo>
                    <a:close/>
                  </a:path>
                </a:pathLst>
              </a:custGeom>
              <a:solidFill>
                <a:srgbClr val="373635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2551D28-BD75-4E8F-9022-3B6BC58E99AC}"/>
                  </a:ext>
                </a:extLst>
              </p:cNvPr>
              <p:cNvSpPr/>
              <p:nvPr/>
            </p:nvSpPr>
            <p:spPr>
              <a:xfrm>
                <a:off x="5180599" y="3838139"/>
                <a:ext cx="86172" cy="963014"/>
              </a:xfrm>
              <a:custGeom>
                <a:avLst/>
                <a:gdLst>
                  <a:gd name="connsiteX0" fmla="*/ 75337 w 86172"/>
                  <a:gd name="connsiteY0" fmla="*/ 533558 h 963014"/>
                  <a:gd name="connsiteX1" fmla="*/ 76091 w 86172"/>
                  <a:gd name="connsiteY1" fmla="*/ 518437 h 963014"/>
                  <a:gd name="connsiteX2" fmla="*/ 73914 w 86172"/>
                  <a:gd name="connsiteY2" fmla="*/ 488124 h 963014"/>
                  <a:gd name="connsiteX3" fmla="*/ 56700 w 86172"/>
                  <a:gd name="connsiteY3" fmla="*/ 401319 h 963014"/>
                  <a:gd name="connsiteX4" fmla="*/ 16941 w 86172"/>
                  <a:gd name="connsiteY4" fmla="*/ 130994 h 963014"/>
                  <a:gd name="connsiteX5" fmla="*/ 9140 w 86172"/>
                  <a:gd name="connsiteY5" fmla="*/ 45715 h 963014"/>
                  <a:gd name="connsiteX6" fmla="*/ 6242 w 86172"/>
                  <a:gd name="connsiteY6" fmla="*/ 15162 h 963014"/>
                  <a:gd name="connsiteX7" fmla="*/ 3808 w 86172"/>
                  <a:gd name="connsiteY7" fmla="*/ 675 h 963014"/>
                  <a:gd name="connsiteX8" fmla="*/ 2111 w 86172"/>
                  <a:gd name="connsiteY8" fmla="*/ 61711 h 963014"/>
                  <a:gd name="connsiteX9" fmla="*/ 10083 w 86172"/>
                  <a:gd name="connsiteY9" fmla="*/ 264845 h 963014"/>
                  <a:gd name="connsiteX10" fmla="*/ 32474 w 86172"/>
                  <a:gd name="connsiteY10" fmla="*/ 490936 h 963014"/>
                  <a:gd name="connsiteX11" fmla="*/ 42607 w 86172"/>
                  <a:gd name="connsiteY11" fmla="*/ 730675 h 963014"/>
                  <a:gd name="connsiteX12" fmla="*/ 26491 w 86172"/>
                  <a:gd name="connsiteY12" fmla="*/ 803129 h 963014"/>
                  <a:gd name="connsiteX13" fmla="*/ 5145 w 86172"/>
                  <a:gd name="connsiteY13" fmla="*/ 859896 h 963014"/>
                  <a:gd name="connsiteX14" fmla="*/ 26062 w 86172"/>
                  <a:gd name="connsiteY14" fmla="*/ 880573 h 963014"/>
                  <a:gd name="connsiteX15" fmla="*/ 57729 w 86172"/>
                  <a:gd name="connsiteY15" fmla="*/ 916681 h 963014"/>
                  <a:gd name="connsiteX16" fmla="*/ 73502 w 86172"/>
                  <a:gd name="connsiteY16" fmla="*/ 947147 h 963014"/>
                  <a:gd name="connsiteX17" fmla="*/ 79435 w 86172"/>
                  <a:gd name="connsiteY17" fmla="*/ 962183 h 963014"/>
                  <a:gd name="connsiteX18" fmla="*/ 81355 w 86172"/>
                  <a:gd name="connsiteY18" fmla="*/ 876270 h 963014"/>
                  <a:gd name="connsiteX19" fmla="*/ 76331 w 86172"/>
                  <a:gd name="connsiteY19" fmla="*/ 735081 h 963014"/>
                  <a:gd name="connsiteX20" fmla="*/ 86173 w 86172"/>
                  <a:gd name="connsiteY20" fmla="*/ 659557 h 96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6172" h="963014">
                    <a:moveTo>
                      <a:pt x="75337" y="533558"/>
                    </a:moveTo>
                    <a:cubicBezTo>
                      <a:pt x="70313" y="534090"/>
                      <a:pt x="76006" y="523494"/>
                      <a:pt x="76091" y="518437"/>
                    </a:cubicBezTo>
                    <a:cubicBezTo>
                      <a:pt x="76263" y="508321"/>
                      <a:pt x="75268" y="498137"/>
                      <a:pt x="73914" y="488124"/>
                    </a:cubicBezTo>
                    <a:cubicBezTo>
                      <a:pt x="69988" y="458892"/>
                      <a:pt x="61364" y="430448"/>
                      <a:pt x="56700" y="401319"/>
                    </a:cubicBezTo>
                    <a:cubicBezTo>
                      <a:pt x="42315" y="311634"/>
                      <a:pt x="25942" y="221417"/>
                      <a:pt x="16941" y="130994"/>
                    </a:cubicBezTo>
                    <a:cubicBezTo>
                      <a:pt x="14112" y="102567"/>
                      <a:pt x="11249" y="74192"/>
                      <a:pt x="9140" y="45715"/>
                    </a:cubicBezTo>
                    <a:cubicBezTo>
                      <a:pt x="8385" y="35513"/>
                      <a:pt x="7563" y="25312"/>
                      <a:pt x="6242" y="15162"/>
                    </a:cubicBezTo>
                    <a:cubicBezTo>
                      <a:pt x="5608" y="10310"/>
                      <a:pt x="6877" y="-3149"/>
                      <a:pt x="3808" y="675"/>
                    </a:cubicBezTo>
                    <a:cubicBezTo>
                      <a:pt x="-3839" y="10225"/>
                      <a:pt x="2453" y="50086"/>
                      <a:pt x="2111" y="61711"/>
                    </a:cubicBezTo>
                    <a:cubicBezTo>
                      <a:pt x="259" y="122061"/>
                      <a:pt x="5540" y="204563"/>
                      <a:pt x="10083" y="264845"/>
                    </a:cubicBezTo>
                    <a:cubicBezTo>
                      <a:pt x="16289" y="347158"/>
                      <a:pt x="24382" y="408863"/>
                      <a:pt x="32474" y="490936"/>
                    </a:cubicBezTo>
                    <a:cubicBezTo>
                      <a:pt x="40447" y="571689"/>
                      <a:pt x="43087" y="649064"/>
                      <a:pt x="42607" y="730675"/>
                    </a:cubicBezTo>
                    <a:cubicBezTo>
                      <a:pt x="42453" y="757507"/>
                      <a:pt x="37583" y="778800"/>
                      <a:pt x="26491" y="803129"/>
                    </a:cubicBezTo>
                    <a:cubicBezTo>
                      <a:pt x="18999" y="819571"/>
                      <a:pt x="4236" y="841140"/>
                      <a:pt x="5145" y="859896"/>
                    </a:cubicBezTo>
                    <a:cubicBezTo>
                      <a:pt x="5660" y="870715"/>
                      <a:pt x="18587" y="874830"/>
                      <a:pt x="26062" y="880573"/>
                    </a:cubicBezTo>
                    <a:cubicBezTo>
                      <a:pt x="38647" y="890243"/>
                      <a:pt x="48728" y="903650"/>
                      <a:pt x="57729" y="916681"/>
                    </a:cubicBezTo>
                    <a:cubicBezTo>
                      <a:pt x="64330" y="926247"/>
                      <a:pt x="69250" y="936329"/>
                      <a:pt x="73502" y="947147"/>
                    </a:cubicBezTo>
                    <a:cubicBezTo>
                      <a:pt x="75474" y="952171"/>
                      <a:pt x="76331" y="966607"/>
                      <a:pt x="79435" y="962183"/>
                    </a:cubicBezTo>
                    <a:cubicBezTo>
                      <a:pt x="87321" y="950919"/>
                      <a:pt x="81732" y="891032"/>
                      <a:pt x="81355" y="876270"/>
                    </a:cubicBezTo>
                    <a:cubicBezTo>
                      <a:pt x="80155" y="829310"/>
                      <a:pt x="74857" y="781990"/>
                      <a:pt x="76331" y="735081"/>
                    </a:cubicBezTo>
                    <a:cubicBezTo>
                      <a:pt x="77120" y="709843"/>
                      <a:pt x="86173" y="683955"/>
                      <a:pt x="86173" y="659557"/>
                    </a:cubicBezTo>
                  </a:path>
                </a:pathLst>
              </a:custGeom>
              <a:solidFill>
                <a:srgbClr val="2A292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22DC027-413B-413B-89E5-9B23E95F0E2F}"/>
                </a:ext>
              </a:extLst>
            </p:cNvPr>
            <p:cNvSpPr/>
            <p:nvPr/>
          </p:nvSpPr>
          <p:spPr>
            <a:xfrm>
              <a:off x="4994337" y="2748237"/>
              <a:ext cx="511384" cy="1025422"/>
            </a:xfrm>
            <a:custGeom>
              <a:avLst/>
              <a:gdLst>
                <a:gd name="connsiteX0" fmla="*/ 128999 w 511384"/>
                <a:gd name="connsiteY0" fmla="*/ 0 h 1025422"/>
                <a:gd name="connsiteX1" fmla="*/ 35130 w 511384"/>
                <a:gd name="connsiteY1" fmla="*/ 221668 h 1025422"/>
                <a:gd name="connsiteX2" fmla="*/ 0 w 511384"/>
                <a:gd name="connsiteY2" fmla="*/ 940163 h 1025422"/>
                <a:gd name="connsiteX3" fmla="*/ 163906 w 511384"/>
                <a:gd name="connsiteY3" fmla="*/ 1009772 h 1025422"/>
                <a:gd name="connsiteX4" fmla="*/ 177331 w 511384"/>
                <a:gd name="connsiteY4" fmla="*/ 887151 h 1025422"/>
                <a:gd name="connsiteX5" fmla="*/ 193687 w 511384"/>
                <a:gd name="connsiteY5" fmla="*/ 1022802 h 1025422"/>
                <a:gd name="connsiteX6" fmla="*/ 488530 w 511384"/>
                <a:gd name="connsiteY6" fmla="*/ 970236 h 1025422"/>
                <a:gd name="connsiteX7" fmla="*/ 454188 w 511384"/>
                <a:gd name="connsiteY7" fmla="*/ 496828 h 1025422"/>
                <a:gd name="connsiteX8" fmla="*/ 456177 w 511384"/>
                <a:gd name="connsiteY8" fmla="*/ 123067 h 1025422"/>
                <a:gd name="connsiteX9" fmla="*/ 273429 w 511384"/>
                <a:gd name="connsiteY9" fmla="*/ 15825 h 1025422"/>
                <a:gd name="connsiteX10" fmla="*/ 128999 w 511384"/>
                <a:gd name="connsiteY10" fmla="*/ 0 h 1025422"/>
                <a:gd name="connsiteX11" fmla="*/ 128999 w 511384"/>
                <a:gd name="connsiteY11" fmla="*/ 0 h 102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1384" h="1025422">
                  <a:moveTo>
                    <a:pt x="128999" y="0"/>
                  </a:moveTo>
                  <a:cubicBezTo>
                    <a:pt x="128999" y="0"/>
                    <a:pt x="27175" y="3978"/>
                    <a:pt x="35130" y="221668"/>
                  </a:cubicBezTo>
                  <a:cubicBezTo>
                    <a:pt x="43086" y="439341"/>
                    <a:pt x="37788" y="849466"/>
                    <a:pt x="0" y="940163"/>
                  </a:cubicBezTo>
                  <a:cubicBezTo>
                    <a:pt x="0" y="940163"/>
                    <a:pt x="106591" y="1023316"/>
                    <a:pt x="163906" y="1009772"/>
                  </a:cubicBezTo>
                  <a:cubicBezTo>
                    <a:pt x="163906" y="1009772"/>
                    <a:pt x="181172" y="934420"/>
                    <a:pt x="177331" y="887151"/>
                  </a:cubicBezTo>
                  <a:cubicBezTo>
                    <a:pt x="177331" y="887151"/>
                    <a:pt x="209392" y="1002845"/>
                    <a:pt x="193687" y="1022802"/>
                  </a:cubicBezTo>
                  <a:cubicBezTo>
                    <a:pt x="193687" y="1022802"/>
                    <a:pt x="471693" y="1043187"/>
                    <a:pt x="488530" y="970236"/>
                  </a:cubicBezTo>
                  <a:cubicBezTo>
                    <a:pt x="462898" y="929945"/>
                    <a:pt x="438552" y="648304"/>
                    <a:pt x="454188" y="496828"/>
                  </a:cubicBezTo>
                  <a:cubicBezTo>
                    <a:pt x="469756" y="345883"/>
                    <a:pt x="573500" y="214930"/>
                    <a:pt x="456177" y="123067"/>
                  </a:cubicBezTo>
                  <a:cubicBezTo>
                    <a:pt x="338511" y="30930"/>
                    <a:pt x="273429" y="15825"/>
                    <a:pt x="273429" y="15825"/>
                  </a:cubicBezTo>
                  <a:lnTo>
                    <a:pt x="128999" y="0"/>
                  </a:lnTo>
                  <a:lnTo>
                    <a:pt x="128999" y="0"/>
                  </a:lnTo>
                  <a:close/>
                </a:path>
              </a:pathLst>
            </a:custGeom>
            <a:solidFill>
              <a:srgbClr val="4E4D4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08D8030-CE0A-41D5-829C-3B2EA780A658}"/>
                </a:ext>
              </a:extLst>
            </p:cNvPr>
            <p:cNvSpPr/>
            <p:nvPr/>
          </p:nvSpPr>
          <p:spPr>
            <a:xfrm>
              <a:off x="5406709" y="3692364"/>
              <a:ext cx="127703" cy="256912"/>
            </a:xfrm>
            <a:custGeom>
              <a:avLst/>
              <a:gdLst>
                <a:gd name="connsiteX0" fmla="*/ 115472 w 127703"/>
                <a:gd name="connsiteY0" fmla="*/ 19182 h 256912"/>
                <a:gd name="connsiteX1" fmla="*/ 115986 w 127703"/>
                <a:gd name="connsiteY1" fmla="*/ 214892 h 256912"/>
                <a:gd name="connsiteX2" fmla="*/ 43411 w 127703"/>
                <a:gd name="connsiteY2" fmla="*/ 226671 h 256912"/>
                <a:gd name="connsiteX3" fmla="*/ 29095 w 127703"/>
                <a:gd name="connsiteY3" fmla="*/ 146535 h 256912"/>
                <a:gd name="connsiteX4" fmla="*/ 25958 w 127703"/>
                <a:gd name="connsiteY4" fmla="*/ 154731 h 256912"/>
                <a:gd name="connsiteX5" fmla="*/ 0 w 127703"/>
                <a:gd name="connsiteY5" fmla="*/ 150718 h 256912"/>
                <a:gd name="connsiteX6" fmla="*/ 17968 w 127703"/>
                <a:gd name="connsiteY6" fmla="*/ 97929 h 256912"/>
                <a:gd name="connsiteX7" fmla="*/ 30707 w 127703"/>
                <a:gd name="connsiteY7" fmla="*/ 13679 h 256912"/>
                <a:gd name="connsiteX8" fmla="*/ 115472 w 127703"/>
                <a:gd name="connsiteY8" fmla="*/ 19182 h 256912"/>
                <a:gd name="connsiteX9" fmla="*/ 115472 w 127703"/>
                <a:gd name="connsiteY9" fmla="*/ 19182 h 25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03" h="256912">
                  <a:moveTo>
                    <a:pt x="115472" y="19182"/>
                  </a:moveTo>
                  <a:cubicBezTo>
                    <a:pt x="115472" y="19182"/>
                    <a:pt x="142647" y="178202"/>
                    <a:pt x="115986" y="214892"/>
                  </a:cubicBezTo>
                  <a:cubicBezTo>
                    <a:pt x="89308" y="251600"/>
                    <a:pt x="62785" y="281792"/>
                    <a:pt x="43411" y="226671"/>
                  </a:cubicBezTo>
                  <a:cubicBezTo>
                    <a:pt x="24037" y="171550"/>
                    <a:pt x="29095" y="146535"/>
                    <a:pt x="29095" y="146535"/>
                  </a:cubicBezTo>
                  <a:cubicBezTo>
                    <a:pt x="29095" y="146535"/>
                    <a:pt x="27946" y="149844"/>
                    <a:pt x="25958" y="154731"/>
                  </a:cubicBezTo>
                  <a:cubicBezTo>
                    <a:pt x="22409" y="153719"/>
                    <a:pt x="10030" y="153719"/>
                    <a:pt x="0" y="150718"/>
                  </a:cubicBezTo>
                  <a:cubicBezTo>
                    <a:pt x="4544" y="137483"/>
                    <a:pt x="11744" y="120766"/>
                    <a:pt x="17968" y="97929"/>
                  </a:cubicBezTo>
                  <a:cubicBezTo>
                    <a:pt x="38457" y="22782"/>
                    <a:pt x="30707" y="13679"/>
                    <a:pt x="30707" y="13679"/>
                  </a:cubicBezTo>
                  <a:cubicBezTo>
                    <a:pt x="30707" y="13679"/>
                    <a:pt x="98447" y="-20492"/>
                    <a:pt x="115472" y="19182"/>
                  </a:cubicBezTo>
                  <a:lnTo>
                    <a:pt x="115472" y="19182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05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5152380" y="2690424"/>
              <a:ext cx="167029" cy="193001"/>
              <a:chOff x="5152380" y="2690424"/>
              <a:chExt cx="167029" cy="193001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D173D3F-AC05-460D-A583-B501EF1E6FE6}"/>
                  </a:ext>
                </a:extLst>
              </p:cNvPr>
              <p:cNvSpPr/>
              <p:nvPr/>
            </p:nvSpPr>
            <p:spPr>
              <a:xfrm>
                <a:off x="5177377" y="2690424"/>
                <a:ext cx="142032" cy="175836"/>
              </a:xfrm>
              <a:custGeom>
                <a:avLst/>
                <a:gdLst>
                  <a:gd name="connsiteX0" fmla="*/ 126205 w 142032"/>
                  <a:gd name="connsiteY0" fmla="*/ 0 h 175836"/>
                  <a:gd name="connsiteX1" fmla="*/ 141944 w 142032"/>
                  <a:gd name="connsiteY1" fmla="*/ 99355 h 175836"/>
                  <a:gd name="connsiteX2" fmla="*/ 16528 w 142032"/>
                  <a:gd name="connsiteY2" fmla="*/ 152831 h 175836"/>
                  <a:gd name="connsiteX3" fmla="*/ 0 w 142032"/>
                  <a:gd name="connsiteY3" fmla="*/ 26403 h 175836"/>
                  <a:gd name="connsiteX4" fmla="*/ 126205 w 142032"/>
                  <a:gd name="connsiteY4" fmla="*/ 0 h 175836"/>
                  <a:gd name="connsiteX5" fmla="*/ 126205 w 142032"/>
                  <a:gd name="connsiteY5" fmla="*/ 0 h 17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032" h="175836">
                    <a:moveTo>
                      <a:pt x="126205" y="0"/>
                    </a:moveTo>
                    <a:cubicBezTo>
                      <a:pt x="126205" y="0"/>
                      <a:pt x="138223" y="72146"/>
                      <a:pt x="141944" y="99355"/>
                    </a:cubicBezTo>
                    <a:cubicBezTo>
                      <a:pt x="145664" y="126581"/>
                      <a:pt x="31307" y="218084"/>
                      <a:pt x="16528" y="152831"/>
                    </a:cubicBezTo>
                    <a:lnTo>
                      <a:pt x="0" y="26403"/>
                    </a:lnTo>
                    <a:lnTo>
                      <a:pt x="126205" y="0"/>
                    </a:lnTo>
                    <a:lnTo>
                      <a:pt x="126205" y="0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6291556-A5DD-4B0F-B02A-3B42AF6452C2}"/>
                  </a:ext>
                </a:extLst>
              </p:cNvPr>
              <p:cNvSpPr/>
              <p:nvPr/>
            </p:nvSpPr>
            <p:spPr>
              <a:xfrm>
                <a:off x="5152380" y="2748889"/>
                <a:ext cx="109539" cy="134536"/>
              </a:xfrm>
              <a:custGeom>
                <a:avLst/>
                <a:gdLst>
                  <a:gd name="connsiteX0" fmla="*/ 23643 w 109539"/>
                  <a:gd name="connsiteY0" fmla="*/ 52292 h 134536"/>
                  <a:gd name="connsiteX1" fmla="*/ 41628 w 109539"/>
                  <a:gd name="connsiteY1" fmla="*/ 45897 h 134536"/>
                  <a:gd name="connsiteX2" fmla="*/ 90594 w 109539"/>
                  <a:gd name="connsiteY2" fmla="*/ 13339 h 134536"/>
                  <a:gd name="connsiteX3" fmla="*/ 108665 w 109539"/>
                  <a:gd name="connsiteY3" fmla="*/ 120 h 134536"/>
                  <a:gd name="connsiteX4" fmla="*/ 91726 w 109539"/>
                  <a:gd name="connsiteY4" fmla="*/ 41577 h 134536"/>
                  <a:gd name="connsiteX5" fmla="*/ 0 w 109539"/>
                  <a:gd name="connsiteY5" fmla="*/ 134537 h 13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539" h="134536">
                    <a:moveTo>
                      <a:pt x="23643" y="52292"/>
                    </a:moveTo>
                    <a:cubicBezTo>
                      <a:pt x="27192" y="54727"/>
                      <a:pt x="38971" y="47251"/>
                      <a:pt x="41628" y="45897"/>
                    </a:cubicBezTo>
                    <a:cubicBezTo>
                      <a:pt x="59082" y="36947"/>
                      <a:pt x="75232" y="25443"/>
                      <a:pt x="90594" y="13339"/>
                    </a:cubicBezTo>
                    <a:cubicBezTo>
                      <a:pt x="91743" y="12430"/>
                      <a:pt x="107173" y="-1423"/>
                      <a:pt x="108665" y="120"/>
                    </a:cubicBezTo>
                    <a:cubicBezTo>
                      <a:pt x="113894" y="5469"/>
                      <a:pt x="94074" y="37119"/>
                      <a:pt x="91726" y="41577"/>
                    </a:cubicBezTo>
                    <a:cubicBezTo>
                      <a:pt x="69952" y="83067"/>
                      <a:pt x="43531" y="115900"/>
                      <a:pt x="0" y="134537"/>
                    </a:cubicBezTo>
                  </a:path>
                </a:pathLst>
              </a:custGeom>
              <a:solidFill>
                <a:srgbClr val="F3ABA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D7F01A6-F358-4EBC-9EC6-B53FE756BEDA}"/>
                </a:ext>
              </a:extLst>
            </p:cNvPr>
            <p:cNvSpPr/>
            <p:nvPr/>
          </p:nvSpPr>
          <p:spPr>
            <a:xfrm>
              <a:off x="5037662" y="2456271"/>
              <a:ext cx="300734" cy="357398"/>
            </a:xfrm>
            <a:custGeom>
              <a:avLst/>
              <a:gdLst>
                <a:gd name="connsiteX0" fmla="*/ 0 w 300734"/>
                <a:gd name="connsiteY0" fmla="*/ 123791 h 357398"/>
                <a:gd name="connsiteX1" fmla="*/ 40702 w 300734"/>
                <a:gd name="connsiteY1" fmla="*/ 280067 h 357398"/>
                <a:gd name="connsiteX2" fmla="*/ 144738 w 300734"/>
                <a:gd name="connsiteY2" fmla="*/ 347053 h 357398"/>
                <a:gd name="connsiteX3" fmla="*/ 278932 w 300734"/>
                <a:gd name="connsiteY3" fmla="*/ 209516 h 357398"/>
                <a:gd name="connsiteX4" fmla="*/ 168210 w 300734"/>
                <a:gd name="connsiteY4" fmla="*/ 12279 h 357398"/>
                <a:gd name="connsiteX5" fmla="*/ 0 w 300734"/>
                <a:gd name="connsiteY5" fmla="*/ 123791 h 357398"/>
                <a:gd name="connsiteX6" fmla="*/ 0 w 300734"/>
                <a:gd name="connsiteY6" fmla="*/ 123791 h 35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734" h="357398">
                  <a:moveTo>
                    <a:pt x="0" y="123791"/>
                  </a:moveTo>
                  <a:cubicBezTo>
                    <a:pt x="0" y="123791"/>
                    <a:pt x="25855" y="232147"/>
                    <a:pt x="40702" y="280067"/>
                  </a:cubicBezTo>
                  <a:cubicBezTo>
                    <a:pt x="55550" y="327987"/>
                    <a:pt x="92120" y="379971"/>
                    <a:pt x="144738" y="347053"/>
                  </a:cubicBezTo>
                  <a:cubicBezTo>
                    <a:pt x="197356" y="314134"/>
                    <a:pt x="254363" y="258790"/>
                    <a:pt x="278932" y="209516"/>
                  </a:cubicBezTo>
                  <a:cubicBezTo>
                    <a:pt x="312777" y="141621"/>
                    <a:pt x="327144" y="-50025"/>
                    <a:pt x="168210" y="12279"/>
                  </a:cubicBezTo>
                  <a:cubicBezTo>
                    <a:pt x="9276" y="74584"/>
                    <a:pt x="0" y="123791"/>
                    <a:pt x="0" y="123791"/>
                  </a:cubicBezTo>
                  <a:lnTo>
                    <a:pt x="0" y="123791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9AA92223-3AE9-4148-905D-D584CB0D17ED}"/>
                </a:ext>
              </a:extLst>
            </p:cNvPr>
            <p:cNvSpPr/>
            <p:nvPr/>
          </p:nvSpPr>
          <p:spPr>
            <a:xfrm>
              <a:off x="5013038" y="2354389"/>
              <a:ext cx="360413" cy="341873"/>
            </a:xfrm>
            <a:custGeom>
              <a:avLst/>
              <a:gdLst>
                <a:gd name="connsiteX0" fmla="*/ 273039 w 360413"/>
                <a:gd name="connsiteY0" fmla="*/ 216586 h 341873"/>
                <a:gd name="connsiteX1" fmla="*/ 270878 w 360413"/>
                <a:gd name="connsiteY1" fmla="*/ 219003 h 341873"/>
                <a:gd name="connsiteX2" fmla="*/ 268204 w 360413"/>
                <a:gd name="connsiteY2" fmla="*/ 224610 h 341873"/>
                <a:gd name="connsiteX3" fmla="*/ 264140 w 360413"/>
                <a:gd name="connsiteY3" fmla="*/ 244069 h 341873"/>
                <a:gd name="connsiteX4" fmla="*/ 262597 w 360413"/>
                <a:gd name="connsiteY4" fmla="*/ 282628 h 341873"/>
                <a:gd name="connsiteX5" fmla="*/ 255842 w 360413"/>
                <a:gd name="connsiteY5" fmla="*/ 293378 h 341873"/>
                <a:gd name="connsiteX6" fmla="*/ 241612 w 360413"/>
                <a:gd name="connsiteY6" fmla="*/ 269512 h 341873"/>
                <a:gd name="connsiteX7" fmla="*/ 226833 w 360413"/>
                <a:gd name="connsiteY7" fmla="*/ 210722 h 341873"/>
                <a:gd name="connsiteX8" fmla="*/ 212654 w 360413"/>
                <a:gd name="connsiteY8" fmla="*/ 193114 h 341873"/>
                <a:gd name="connsiteX9" fmla="*/ 186902 w 360413"/>
                <a:gd name="connsiteY9" fmla="*/ 201052 h 341873"/>
                <a:gd name="connsiteX10" fmla="*/ 141399 w 360413"/>
                <a:gd name="connsiteY10" fmla="*/ 225810 h 341873"/>
                <a:gd name="connsiteX11" fmla="*/ 3091 w 360413"/>
                <a:gd name="connsiteY11" fmla="*/ 185742 h 341873"/>
                <a:gd name="connsiteX12" fmla="*/ 13909 w 360413"/>
                <a:gd name="connsiteY12" fmla="*/ 101886 h 341873"/>
                <a:gd name="connsiteX13" fmla="*/ 86570 w 360413"/>
                <a:gd name="connsiteY13" fmla="*/ 25916 h 341873"/>
                <a:gd name="connsiteX14" fmla="*/ 343453 w 360413"/>
                <a:gd name="connsiteY14" fmla="*/ 103772 h 341873"/>
                <a:gd name="connsiteX15" fmla="*/ 331709 w 360413"/>
                <a:gd name="connsiteY15" fmla="*/ 309272 h 341873"/>
                <a:gd name="connsiteX16" fmla="*/ 296596 w 360413"/>
                <a:gd name="connsiteY16" fmla="*/ 341693 h 341873"/>
                <a:gd name="connsiteX17" fmla="*/ 296990 w 360413"/>
                <a:gd name="connsiteY17" fmla="*/ 315341 h 341873"/>
                <a:gd name="connsiteX18" fmla="*/ 319364 w 360413"/>
                <a:gd name="connsiteY18" fmla="*/ 238274 h 341873"/>
                <a:gd name="connsiteX19" fmla="*/ 304705 w 360413"/>
                <a:gd name="connsiteY19" fmla="*/ 211734 h 341873"/>
                <a:gd name="connsiteX20" fmla="*/ 269267 w 360413"/>
                <a:gd name="connsiteY20" fmla="*/ 222278 h 34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413" h="341873">
                  <a:moveTo>
                    <a:pt x="273039" y="216586"/>
                  </a:moveTo>
                  <a:cubicBezTo>
                    <a:pt x="274118" y="216620"/>
                    <a:pt x="271444" y="218095"/>
                    <a:pt x="270878" y="219003"/>
                  </a:cubicBezTo>
                  <a:cubicBezTo>
                    <a:pt x="269815" y="220752"/>
                    <a:pt x="268992" y="222724"/>
                    <a:pt x="268204" y="224610"/>
                  </a:cubicBezTo>
                  <a:cubicBezTo>
                    <a:pt x="265649" y="230782"/>
                    <a:pt x="264792" y="237468"/>
                    <a:pt x="264140" y="244069"/>
                  </a:cubicBezTo>
                  <a:cubicBezTo>
                    <a:pt x="262888" y="256859"/>
                    <a:pt x="264706" y="269941"/>
                    <a:pt x="262597" y="282628"/>
                  </a:cubicBezTo>
                  <a:cubicBezTo>
                    <a:pt x="262031" y="285972"/>
                    <a:pt x="260831" y="294030"/>
                    <a:pt x="255842" y="293378"/>
                  </a:cubicBezTo>
                  <a:cubicBezTo>
                    <a:pt x="247509" y="292298"/>
                    <a:pt x="243481" y="275565"/>
                    <a:pt x="241612" y="269512"/>
                  </a:cubicBezTo>
                  <a:cubicBezTo>
                    <a:pt x="235628" y="250241"/>
                    <a:pt x="234479" y="229462"/>
                    <a:pt x="226833" y="210722"/>
                  </a:cubicBezTo>
                  <a:cubicBezTo>
                    <a:pt x="224210" y="204293"/>
                    <a:pt x="220009" y="195206"/>
                    <a:pt x="212654" y="193114"/>
                  </a:cubicBezTo>
                  <a:cubicBezTo>
                    <a:pt x="203858" y="190611"/>
                    <a:pt x="194000" y="196612"/>
                    <a:pt x="186902" y="201052"/>
                  </a:cubicBezTo>
                  <a:cubicBezTo>
                    <a:pt x="172089" y="210345"/>
                    <a:pt x="158167" y="220169"/>
                    <a:pt x="141399" y="225810"/>
                  </a:cubicBezTo>
                  <a:cubicBezTo>
                    <a:pt x="94027" y="241738"/>
                    <a:pt x="14046" y="237177"/>
                    <a:pt x="3091" y="185742"/>
                  </a:cubicBezTo>
                  <a:cubicBezTo>
                    <a:pt x="-1916" y="162202"/>
                    <a:pt x="-2447" y="111521"/>
                    <a:pt x="13909" y="101886"/>
                  </a:cubicBezTo>
                  <a:cubicBezTo>
                    <a:pt x="39524" y="86798"/>
                    <a:pt x="59292" y="38621"/>
                    <a:pt x="86570" y="25916"/>
                  </a:cubicBezTo>
                  <a:cubicBezTo>
                    <a:pt x="200567" y="-27233"/>
                    <a:pt x="296664" y="2650"/>
                    <a:pt x="343453" y="103772"/>
                  </a:cubicBezTo>
                  <a:cubicBezTo>
                    <a:pt x="370302" y="161808"/>
                    <a:pt x="364456" y="244532"/>
                    <a:pt x="331709" y="309272"/>
                  </a:cubicBezTo>
                  <a:cubicBezTo>
                    <a:pt x="324937" y="322662"/>
                    <a:pt x="312318" y="338813"/>
                    <a:pt x="296596" y="341693"/>
                  </a:cubicBezTo>
                  <a:cubicBezTo>
                    <a:pt x="283908" y="344024"/>
                    <a:pt x="293784" y="323228"/>
                    <a:pt x="296990" y="315341"/>
                  </a:cubicBezTo>
                  <a:cubicBezTo>
                    <a:pt x="306608" y="291749"/>
                    <a:pt x="320942" y="265209"/>
                    <a:pt x="319364" y="238274"/>
                  </a:cubicBezTo>
                  <a:cubicBezTo>
                    <a:pt x="318593" y="225227"/>
                    <a:pt x="316518" y="217752"/>
                    <a:pt x="304705" y="211734"/>
                  </a:cubicBezTo>
                  <a:cubicBezTo>
                    <a:pt x="293270" y="205887"/>
                    <a:pt x="274427" y="209111"/>
                    <a:pt x="269267" y="22227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46A9E30-F179-4D06-BBDE-D6EDE056C80D}"/>
                </a:ext>
              </a:extLst>
            </p:cNvPr>
            <p:cNvSpPr/>
            <p:nvPr/>
          </p:nvSpPr>
          <p:spPr>
            <a:xfrm>
              <a:off x="5339340" y="2895937"/>
              <a:ext cx="245900" cy="535109"/>
            </a:xfrm>
            <a:custGeom>
              <a:avLst/>
              <a:gdLst>
                <a:gd name="connsiteX0" fmla="*/ 4481 w 245900"/>
                <a:gd name="connsiteY0" fmla="*/ 159744 h 535109"/>
                <a:gd name="connsiteX1" fmla="*/ 71878 w 245900"/>
                <a:gd name="connsiteY1" fmla="*/ 741 h 535109"/>
                <a:gd name="connsiteX2" fmla="*/ 245900 w 245900"/>
                <a:gd name="connsiteY2" fmla="*/ 482996 h 535109"/>
                <a:gd name="connsiteX3" fmla="*/ 68552 w 245900"/>
                <a:gd name="connsiteY3" fmla="*/ 430738 h 535109"/>
                <a:gd name="connsiteX4" fmla="*/ 4481 w 245900"/>
                <a:gd name="connsiteY4" fmla="*/ 159744 h 535109"/>
                <a:gd name="connsiteX5" fmla="*/ 4481 w 245900"/>
                <a:gd name="connsiteY5" fmla="*/ 159744 h 53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900" h="535109">
                  <a:moveTo>
                    <a:pt x="4481" y="159744"/>
                  </a:moveTo>
                  <a:cubicBezTo>
                    <a:pt x="4481" y="159744"/>
                    <a:pt x="-25968" y="16035"/>
                    <a:pt x="71878" y="741"/>
                  </a:cubicBezTo>
                  <a:cubicBezTo>
                    <a:pt x="169708" y="-14552"/>
                    <a:pt x="223577" y="208762"/>
                    <a:pt x="245900" y="482996"/>
                  </a:cubicBezTo>
                  <a:cubicBezTo>
                    <a:pt x="245900" y="482996"/>
                    <a:pt x="126091" y="629740"/>
                    <a:pt x="68552" y="430738"/>
                  </a:cubicBezTo>
                  <a:cubicBezTo>
                    <a:pt x="11014" y="231736"/>
                    <a:pt x="4481" y="159744"/>
                    <a:pt x="4481" y="159744"/>
                  </a:cubicBezTo>
                  <a:lnTo>
                    <a:pt x="4481" y="159744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29466F0-ADDD-4A86-AEC6-55E99C8596D4}"/>
                </a:ext>
              </a:extLst>
            </p:cNvPr>
            <p:cNvSpPr/>
            <p:nvPr/>
          </p:nvSpPr>
          <p:spPr>
            <a:xfrm>
              <a:off x="5397450" y="3289985"/>
              <a:ext cx="186768" cy="461619"/>
            </a:xfrm>
            <a:custGeom>
              <a:avLst/>
              <a:gdLst>
                <a:gd name="connsiteX0" fmla="*/ 0 w 186768"/>
                <a:gd name="connsiteY0" fmla="*/ 440249 h 461619"/>
                <a:gd name="connsiteX1" fmla="*/ 37616 w 186768"/>
                <a:gd name="connsiteY1" fmla="*/ 53543 h 461619"/>
                <a:gd name="connsiteX2" fmla="*/ 148630 w 186768"/>
                <a:gd name="connsiteY2" fmla="*/ 7423 h 461619"/>
                <a:gd name="connsiteX3" fmla="*/ 186606 w 186768"/>
                <a:gd name="connsiteY3" fmla="*/ 108424 h 461619"/>
                <a:gd name="connsiteX4" fmla="*/ 167575 w 186768"/>
                <a:gd name="connsiteY4" fmla="*/ 435071 h 461619"/>
                <a:gd name="connsiteX5" fmla="*/ 0 w 186768"/>
                <a:gd name="connsiteY5" fmla="*/ 440249 h 461619"/>
                <a:gd name="connsiteX6" fmla="*/ 0 w 186768"/>
                <a:gd name="connsiteY6" fmla="*/ 440249 h 46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768" h="461619">
                  <a:moveTo>
                    <a:pt x="0" y="440249"/>
                  </a:moveTo>
                  <a:cubicBezTo>
                    <a:pt x="0" y="440249"/>
                    <a:pt x="10356" y="112265"/>
                    <a:pt x="37616" y="53543"/>
                  </a:cubicBezTo>
                  <a:cubicBezTo>
                    <a:pt x="64860" y="-5178"/>
                    <a:pt x="119758" y="-6773"/>
                    <a:pt x="148630" y="7423"/>
                  </a:cubicBezTo>
                  <a:cubicBezTo>
                    <a:pt x="177502" y="21619"/>
                    <a:pt x="188252" y="54538"/>
                    <a:pt x="186606" y="108424"/>
                  </a:cubicBezTo>
                  <a:cubicBezTo>
                    <a:pt x="184960" y="162311"/>
                    <a:pt x="167575" y="435071"/>
                    <a:pt x="167575" y="435071"/>
                  </a:cubicBezTo>
                  <a:cubicBezTo>
                    <a:pt x="167575" y="435071"/>
                    <a:pt x="39605" y="491187"/>
                    <a:pt x="0" y="440249"/>
                  </a:cubicBezTo>
                  <a:lnTo>
                    <a:pt x="0" y="440249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E3883E6-3FA9-4944-A7B9-5ABEC3479A34}"/>
                </a:ext>
              </a:extLst>
            </p:cNvPr>
            <p:cNvSpPr/>
            <p:nvPr/>
          </p:nvSpPr>
          <p:spPr>
            <a:xfrm>
              <a:off x="5151869" y="2794992"/>
              <a:ext cx="166713" cy="363782"/>
            </a:xfrm>
            <a:custGeom>
              <a:avLst/>
              <a:gdLst>
                <a:gd name="connsiteX0" fmla="*/ 166714 w 166713"/>
                <a:gd name="connsiteY0" fmla="*/ 0 h 363782"/>
                <a:gd name="connsiteX1" fmla="*/ 5225 w 166713"/>
                <a:gd name="connsiteY1" fmla="*/ 363783 h 363782"/>
                <a:gd name="connsiteX2" fmla="*/ 36875 w 166713"/>
                <a:gd name="connsiteY2" fmla="*/ 2520 h 363782"/>
                <a:gd name="connsiteX3" fmla="*/ 69913 w 166713"/>
                <a:gd name="connsiteY3" fmla="*/ 70414 h 363782"/>
                <a:gd name="connsiteX4" fmla="*/ 166714 w 166713"/>
                <a:gd name="connsiteY4" fmla="*/ 0 h 363782"/>
                <a:gd name="connsiteX5" fmla="*/ 166714 w 166713"/>
                <a:gd name="connsiteY5" fmla="*/ 0 h 36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713" h="363782">
                  <a:moveTo>
                    <a:pt x="166714" y="0"/>
                  </a:moveTo>
                  <a:cubicBezTo>
                    <a:pt x="166714" y="0"/>
                    <a:pt x="44470" y="315862"/>
                    <a:pt x="5225" y="363783"/>
                  </a:cubicBezTo>
                  <a:cubicBezTo>
                    <a:pt x="5225" y="363783"/>
                    <a:pt x="-19001" y="120735"/>
                    <a:pt x="36875" y="2520"/>
                  </a:cubicBezTo>
                  <a:cubicBezTo>
                    <a:pt x="36875" y="2520"/>
                    <a:pt x="36257" y="70500"/>
                    <a:pt x="69913" y="70414"/>
                  </a:cubicBezTo>
                  <a:cubicBezTo>
                    <a:pt x="117302" y="70277"/>
                    <a:pt x="166714" y="0"/>
                    <a:pt x="166714" y="0"/>
                  </a:cubicBezTo>
                  <a:lnTo>
                    <a:pt x="166714" y="0"/>
                  </a:lnTo>
                  <a:close/>
                </a:path>
              </a:pathLst>
            </a:custGeom>
            <a:solidFill>
              <a:srgbClr val="C3D8E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C5B3CBC4-A7B4-4C0A-9E7F-C2EC004A0498}"/>
                </a:ext>
              </a:extLst>
            </p:cNvPr>
            <p:cNvSpPr/>
            <p:nvPr/>
          </p:nvSpPr>
          <p:spPr>
            <a:xfrm>
              <a:off x="5144853" y="2882808"/>
              <a:ext cx="90371" cy="275965"/>
            </a:xfrm>
            <a:custGeom>
              <a:avLst/>
              <a:gdLst>
                <a:gd name="connsiteX0" fmla="*/ 90371 w 90371"/>
                <a:gd name="connsiteY0" fmla="*/ 35404 h 275965"/>
                <a:gd name="connsiteX1" fmla="*/ 72986 w 90371"/>
                <a:gd name="connsiteY1" fmla="*/ 0 h 275965"/>
                <a:gd name="connsiteX2" fmla="*/ 42863 w 90371"/>
                <a:gd name="connsiteY2" fmla="*/ 26180 h 275965"/>
                <a:gd name="connsiteX3" fmla="*/ 48966 w 90371"/>
                <a:gd name="connsiteY3" fmla="*/ 53098 h 275965"/>
                <a:gd name="connsiteX4" fmla="*/ 0 w 90371"/>
                <a:gd name="connsiteY4" fmla="*/ 203803 h 275965"/>
                <a:gd name="connsiteX5" fmla="*/ 12242 w 90371"/>
                <a:gd name="connsiteY5" fmla="*/ 275966 h 275965"/>
                <a:gd name="connsiteX6" fmla="*/ 51092 w 90371"/>
                <a:gd name="connsiteY6" fmla="*/ 218119 h 275965"/>
                <a:gd name="connsiteX7" fmla="*/ 68254 w 90371"/>
                <a:gd name="connsiteY7" fmla="*/ 56699 h 275965"/>
                <a:gd name="connsiteX8" fmla="*/ 90371 w 90371"/>
                <a:gd name="connsiteY8" fmla="*/ 35404 h 27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71" h="275965">
                  <a:moveTo>
                    <a:pt x="90371" y="35404"/>
                  </a:moveTo>
                  <a:lnTo>
                    <a:pt x="72986" y="0"/>
                  </a:lnTo>
                  <a:lnTo>
                    <a:pt x="42863" y="26180"/>
                  </a:lnTo>
                  <a:lnTo>
                    <a:pt x="48966" y="53098"/>
                  </a:lnTo>
                  <a:lnTo>
                    <a:pt x="0" y="203803"/>
                  </a:lnTo>
                  <a:lnTo>
                    <a:pt x="12242" y="275966"/>
                  </a:lnTo>
                  <a:lnTo>
                    <a:pt x="51092" y="218119"/>
                  </a:lnTo>
                  <a:lnTo>
                    <a:pt x="68254" y="56699"/>
                  </a:lnTo>
                  <a:lnTo>
                    <a:pt x="90371" y="35404"/>
                  </a:lnTo>
                  <a:close/>
                </a:path>
              </a:pathLst>
            </a:custGeom>
            <a:solidFill>
              <a:srgbClr val="1B1A1A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77A7DDB-165C-4D43-9B01-98757BFE0F2A}"/>
                </a:ext>
              </a:extLst>
            </p:cNvPr>
            <p:cNvSpPr/>
            <p:nvPr/>
          </p:nvSpPr>
          <p:spPr>
            <a:xfrm>
              <a:off x="5157095" y="2784756"/>
              <a:ext cx="188320" cy="374000"/>
            </a:xfrm>
            <a:custGeom>
              <a:avLst/>
              <a:gdLst>
                <a:gd name="connsiteX0" fmla="*/ 161592 w 188320"/>
                <a:gd name="connsiteY0" fmla="*/ 0 h 374000"/>
                <a:gd name="connsiteX1" fmla="*/ 150962 w 188320"/>
                <a:gd name="connsiteY1" fmla="*/ 34239 h 374000"/>
                <a:gd name="connsiteX2" fmla="*/ 0 w 188320"/>
                <a:gd name="connsiteY2" fmla="*/ 374001 h 374000"/>
                <a:gd name="connsiteX3" fmla="*/ 168021 w 188320"/>
                <a:gd name="connsiteY3" fmla="*/ 144824 h 374000"/>
                <a:gd name="connsiteX4" fmla="*/ 138223 w 188320"/>
                <a:gd name="connsiteY4" fmla="*/ 107448 h 374000"/>
                <a:gd name="connsiteX5" fmla="*/ 167764 w 188320"/>
                <a:gd name="connsiteY5" fmla="*/ 101258 h 374000"/>
                <a:gd name="connsiteX6" fmla="*/ 188320 w 188320"/>
                <a:gd name="connsiteY6" fmla="*/ 14727 h 374000"/>
                <a:gd name="connsiteX7" fmla="*/ 161592 w 188320"/>
                <a:gd name="connsiteY7" fmla="*/ 0 h 374000"/>
                <a:gd name="connsiteX8" fmla="*/ 161592 w 188320"/>
                <a:gd name="connsiteY8" fmla="*/ 0 h 37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320" h="374000">
                  <a:moveTo>
                    <a:pt x="161592" y="0"/>
                  </a:moveTo>
                  <a:cubicBezTo>
                    <a:pt x="161592" y="0"/>
                    <a:pt x="165947" y="9533"/>
                    <a:pt x="150962" y="34239"/>
                  </a:cubicBezTo>
                  <a:cubicBezTo>
                    <a:pt x="123084" y="80204"/>
                    <a:pt x="0" y="374001"/>
                    <a:pt x="0" y="374001"/>
                  </a:cubicBezTo>
                  <a:lnTo>
                    <a:pt x="168021" y="144824"/>
                  </a:lnTo>
                  <a:lnTo>
                    <a:pt x="138223" y="107448"/>
                  </a:lnTo>
                  <a:lnTo>
                    <a:pt x="167764" y="101258"/>
                  </a:lnTo>
                  <a:cubicBezTo>
                    <a:pt x="174502" y="73192"/>
                    <a:pt x="179405" y="53955"/>
                    <a:pt x="188320" y="14727"/>
                  </a:cubicBezTo>
                  <a:cubicBezTo>
                    <a:pt x="183863" y="11830"/>
                    <a:pt x="170695" y="4869"/>
                    <a:pt x="161592" y="0"/>
                  </a:cubicBezTo>
                  <a:lnTo>
                    <a:pt x="161592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1B44508-B6D4-4E2E-A0B1-5063352D0F3C}"/>
                </a:ext>
              </a:extLst>
            </p:cNvPr>
            <p:cNvSpPr/>
            <p:nvPr/>
          </p:nvSpPr>
          <p:spPr>
            <a:xfrm>
              <a:off x="5130108" y="2799826"/>
              <a:ext cx="57607" cy="358947"/>
            </a:xfrm>
            <a:custGeom>
              <a:avLst/>
              <a:gdLst>
                <a:gd name="connsiteX0" fmla="*/ 57608 w 57607"/>
                <a:gd name="connsiteY0" fmla="*/ 0 h 358947"/>
                <a:gd name="connsiteX1" fmla="*/ 26987 w 57607"/>
                <a:gd name="connsiteY1" fmla="*/ 358948 h 358947"/>
                <a:gd name="connsiteX2" fmla="*/ 2487 w 57607"/>
                <a:gd name="connsiteY2" fmla="*/ 103899 h 358947"/>
                <a:gd name="connsiteX3" fmla="*/ 27947 w 57607"/>
                <a:gd name="connsiteY3" fmla="*/ 86308 h 358947"/>
                <a:gd name="connsiteX4" fmla="*/ 2487 w 57607"/>
                <a:gd name="connsiteY4" fmla="*/ 66180 h 358947"/>
                <a:gd name="connsiteX5" fmla="*/ 17643 w 57607"/>
                <a:gd name="connsiteY5" fmla="*/ 13802 h 358947"/>
                <a:gd name="connsiteX6" fmla="*/ 34530 w 57607"/>
                <a:gd name="connsiteY6" fmla="*/ 10784 h 358947"/>
                <a:gd name="connsiteX7" fmla="*/ 57608 w 57607"/>
                <a:gd name="connsiteY7" fmla="*/ 0 h 358947"/>
                <a:gd name="connsiteX8" fmla="*/ 57608 w 57607"/>
                <a:gd name="connsiteY8" fmla="*/ 0 h 35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7" h="358947">
                  <a:moveTo>
                    <a:pt x="57608" y="0"/>
                  </a:moveTo>
                  <a:cubicBezTo>
                    <a:pt x="57608" y="0"/>
                    <a:pt x="10133" y="213387"/>
                    <a:pt x="26987" y="358948"/>
                  </a:cubicBezTo>
                  <a:cubicBezTo>
                    <a:pt x="26987" y="358948"/>
                    <a:pt x="-9721" y="265422"/>
                    <a:pt x="2487" y="103899"/>
                  </a:cubicBezTo>
                  <a:lnTo>
                    <a:pt x="27947" y="86308"/>
                  </a:lnTo>
                  <a:lnTo>
                    <a:pt x="2487" y="66180"/>
                  </a:lnTo>
                  <a:cubicBezTo>
                    <a:pt x="2487" y="66180"/>
                    <a:pt x="7579" y="37496"/>
                    <a:pt x="17643" y="13802"/>
                  </a:cubicBezTo>
                  <a:cubicBezTo>
                    <a:pt x="25855" y="13390"/>
                    <a:pt x="29473" y="12602"/>
                    <a:pt x="34530" y="10784"/>
                  </a:cubicBezTo>
                  <a:cubicBezTo>
                    <a:pt x="46738" y="6429"/>
                    <a:pt x="57608" y="0"/>
                    <a:pt x="57608" y="0"/>
                  </a:cubicBezTo>
                  <a:lnTo>
                    <a:pt x="57608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E87361E-38CD-424D-9681-6C1895A02E8D}"/>
                </a:ext>
              </a:extLst>
            </p:cNvPr>
            <p:cNvSpPr/>
            <p:nvPr/>
          </p:nvSpPr>
          <p:spPr>
            <a:xfrm>
              <a:off x="2884996" y="5041728"/>
              <a:ext cx="359208" cy="163198"/>
            </a:xfrm>
            <a:custGeom>
              <a:avLst/>
              <a:gdLst>
                <a:gd name="connsiteX0" fmla="*/ 8564 w 359208"/>
                <a:gd name="connsiteY0" fmla="*/ 61443 h 163198"/>
                <a:gd name="connsiteX1" fmla="*/ 14119 w 359208"/>
                <a:gd name="connsiteY1" fmla="*/ 143516 h 163198"/>
                <a:gd name="connsiteX2" fmla="*/ 142656 w 359208"/>
                <a:gd name="connsiteY2" fmla="*/ 147871 h 163198"/>
                <a:gd name="connsiteX3" fmla="*/ 345292 w 359208"/>
                <a:gd name="connsiteY3" fmla="*/ 77851 h 163198"/>
                <a:gd name="connsiteX4" fmla="*/ 292640 w 359208"/>
                <a:gd name="connsiteY4" fmla="*/ 6373 h 163198"/>
                <a:gd name="connsiteX5" fmla="*/ 159938 w 359208"/>
                <a:gd name="connsiteY5" fmla="*/ 13 h 163198"/>
                <a:gd name="connsiteX6" fmla="*/ 8564 w 359208"/>
                <a:gd name="connsiteY6" fmla="*/ 61443 h 163198"/>
                <a:gd name="connsiteX7" fmla="*/ 8564 w 359208"/>
                <a:gd name="connsiteY7" fmla="*/ 61443 h 16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208" h="163198">
                  <a:moveTo>
                    <a:pt x="8564" y="61443"/>
                  </a:moveTo>
                  <a:cubicBezTo>
                    <a:pt x="8564" y="61443"/>
                    <a:pt x="-13998" y="113736"/>
                    <a:pt x="14119" y="143516"/>
                  </a:cubicBezTo>
                  <a:cubicBezTo>
                    <a:pt x="42254" y="173297"/>
                    <a:pt x="94958" y="164673"/>
                    <a:pt x="142656" y="147871"/>
                  </a:cubicBezTo>
                  <a:cubicBezTo>
                    <a:pt x="190370" y="131069"/>
                    <a:pt x="294818" y="121622"/>
                    <a:pt x="345292" y="77851"/>
                  </a:cubicBezTo>
                  <a:cubicBezTo>
                    <a:pt x="395784" y="34080"/>
                    <a:pt x="292640" y="6373"/>
                    <a:pt x="292640" y="6373"/>
                  </a:cubicBezTo>
                  <a:cubicBezTo>
                    <a:pt x="292640" y="6373"/>
                    <a:pt x="204840" y="-330"/>
                    <a:pt x="159938" y="13"/>
                  </a:cubicBezTo>
                  <a:lnTo>
                    <a:pt x="8564" y="61443"/>
                  </a:lnTo>
                  <a:lnTo>
                    <a:pt x="8564" y="61443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64F0000-204F-442B-B507-4F9D0FBEBDDE}"/>
                </a:ext>
              </a:extLst>
            </p:cNvPr>
            <p:cNvSpPr/>
            <p:nvPr/>
          </p:nvSpPr>
          <p:spPr>
            <a:xfrm>
              <a:off x="2609193" y="4357135"/>
              <a:ext cx="446250" cy="761465"/>
            </a:xfrm>
            <a:custGeom>
              <a:avLst/>
              <a:gdLst>
                <a:gd name="connsiteX0" fmla="*/ 0 w 446250"/>
                <a:gd name="connsiteY0" fmla="*/ 68415 h 761465"/>
                <a:gd name="connsiteX1" fmla="*/ 186195 w 446250"/>
                <a:gd name="connsiteY1" fmla="*/ 6418 h 761465"/>
                <a:gd name="connsiteX2" fmla="*/ 446250 w 446250"/>
                <a:gd name="connsiteY2" fmla="*/ 690315 h 761465"/>
                <a:gd name="connsiteX3" fmla="*/ 282550 w 446250"/>
                <a:gd name="connsiteY3" fmla="*/ 743687 h 761465"/>
                <a:gd name="connsiteX4" fmla="*/ 0 w 446250"/>
                <a:gd name="connsiteY4" fmla="*/ 68415 h 761465"/>
                <a:gd name="connsiteX5" fmla="*/ 0 w 446250"/>
                <a:gd name="connsiteY5" fmla="*/ 68415 h 76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250" h="761465">
                  <a:moveTo>
                    <a:pt x="0" y="68415"/>
                  </a:moveTo>
                  <a:cubicBezTo>
                    <a:pt x="0" y="68415"/>
                    <a:pt x="140692" y="-24872"/>
                    <a:pt x="186195" y="6418"/>
                  </a:cubicBezTo>
                  <a:cubicBezTo>
                    <a:pt x="186195" y="6418"/>
                    <a:pt x="412046" y="622558"/>
                    <a:pt x="446250" y="690315"/>
                  </a:cubicBezTo>
                  <a:cubicBezTo>
                    <a:pt x="446250" y="690315"/>
                    <a:pt x="381356" y="804347"/>
                    <a:pt x="282550" y="743687"/>
                  </a:cubicBezTo>
                  <a:lnTo>
                    <a:pt x="0" y="68415"/>
                  </a:lnTo>
                  <a:lnTo>
                    <a:pt x="0" y="68415"/>
                  </a:lnTo>
                  <a:close/>
                </a:path>
              </a:pathLst>
            </a:custGeom>
            <a:solidFill>
              <a:srgbClr val="26262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A826AD6-0DE1-4E76-BF36-BB9FC2DEF231}"/>
                </a:ext>
              </a:extLst>
            </p:cNvPr>
            <p:cNvSpPr/>
            <p:nvPr/>
          </p:nvSpPr>
          <p:spPr>
            <a:xfrm>
              <a:off x="3240045" y="5373701"/>
              <a:ext cx="368409" cy="164632"/>
            </a:xfrm>
            <a:custGeom>
              <a:avLst/>
              <a:gdLst>
                <a:gd name="connsiteX0" fmla="*/ 8862 w 368409"/>
                <a:gd name="connsiteY0" fmla="*/ 42298 h 164632"/>
                <a:gd name="connsiteX1" fmla="*/ 15858 w 368409"/>
                <a:gd name="connsiteY1" fmla="*/ 154975 h 164632"/>
                <a:gd name="connsiteX2" fmla="*/ 216540 w 368409"/>
                <a:gd name="connsiteY2" fmla="*/ 131298 h 164632"/>
                <a:gd name="connsiteX3" fmla="*/ 368359 w 368409"/>
                <a:gd name="connsiteY3" fmla="*/ 54985 h 164632"/>
                <a:gd name="connsiteX4" fmla="*/ 338732 w 368409"/>
                <a:gd name="connsiteY4" fmla="*/ 190 h 164632"/>
                <a:gd name="connsiteX5" fmla="*/ 156224 w 368409"/>
                <a:gd name="connsiteY5" fmla="*/ 3293 h 164632"/>
                <a:gd name="connsiteX6" fmla="*/ 8862 w 368409"/>
                <a:gd name="connsiteY6" fmla="*/ 42298 h 164632"/>
                <a:gd name="connsiteX7" fmla="*/ 8862 w 368409"/>
                <a:gd name="connsiteY7" fmla="*/ 42298 h 16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409" h="164632">
                  <a:moveTo>
                    <a:pt x="8862" y="42298"/>
                  </a:moveTo>
                  <a:cubicBezTo>
                    <a:pt x="8862" y="42298"/>
                    <a:pt x="-15141" y="130218"/>
                    <a:pt x="15858" y="154975"/>
                  </a:cubicBezTo>
                  <a:cubicBezTo>
                    <a:pt x="46856" y="179732"/>
                    <a:pt x="124797" y="151409"/>
                    <a:pt x="216540" y="131298"/>
                  </a:cubicBezTo>
                  <a:cubicBezTo>
                    <a:pt x="308283" y="111187"/>
                    <a:pt x="370433" y="93527"/>
                    <a:pt x="368359" y="54985"/>
                  </a:cubicBezTo>
                  <a:cubicBezTo>
                    <a:pt x="366284" y="16443"/>
                    <a:pt x="368822" y="-2107"/>
                    <a:pt x="338732" y="190"/>
                  </a:cubicBezTo>
                  <a:cubicBezTo>
                    <a:pt x="308643" y="2488"/>
                    <a:pt x="173386" y="13854"/>
                    <a:pt x="156224" y="3293"/>
                  </a:cubicBezTo>
                  <a:lnTo>
                    <a:pt x="8862" y="42298"/>
                  </a:lnTo>
                  <a:lnTo>
                    <a:pt x="8862" y="42298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15BD4CF-A8D1-45B6-9CF2-E7CBDC9D4613}"/>
                </a:ext>
              </a:extLst>
            </p:cNvPr>
            <p:cNvSpPr/>
            <p:nvPr/>
          </p:nvSpPr>
          <p:spPr>
            <a:xfrm>
              <a:off x="2536721" y="4551651"/>
              <a:ext cx="879487" cy="892415"/>
            </a:xfrm>
            <a:custGeom>
              <a:avLst/>
              <a:gdLst>
                <a:gd name="connsiteX0" fmla="*/ 121901 w 879487"/>
                <a:gd name="connsiteY0" fmla="*/ 0 h 892415"/>
                <a:gd name="connsiteX1" fmla="*/ 380516 w 879487"/>
                <a:gd name="connsiteY1" fmla="*/ 27792 h 892415"/>
                <a:gd name="connsiteX2" fmla="*/ 704574 w 879487"/>
                <a:gd name="connsiteY2" fmla="*/ 40188 h 892415"/>
                <a:gd name="connsiteX3" fmla="*/ 753866 w 879487"/>
                <a:gd name="connsiteY3" fmla="*/ 119826 h 892415"/>
                <a:gd name="connsiteX4" fmla="*/ 879487 w 879487"/>
                <a:gd name="connsiteY4" fmla="*/ 827641 h 892415"/>
                <a:gd name="connsiteX5" fmla="*/ 710849 w 879487"/>
                <a:gd name="connsiteY5" fmla="*/ 878030 h 892415"/>
                <a:gd name="connsiteX6" fmla="*/ 571649 w 879487"/>
                <a:gd name="connsiteY6" fmla="*/ 297637 h 892415"/>
                <a:gd name="connsiteX7" fmla="*/ 72472 w 879487"/>
                <a:gd name="connsiteY7" fmla="*/ 389311 h 892415"/>
                <a:gd name="connsiteX8" fmla="*/ 0 w 879487"/>
                <a:gd name="connsiteY8" fmla="*/ 212958 h 892415"/>
                <a:gd name="connsiteX9" fmla="*/ 121901 w 879487"/>
                <a:gd name="connsiteY9" fmla="*/ 0 h 892415"/>
                <a:gd name="connsiteX10" fmla="*/ 121901 w 879487"/>
                <a:gd name="connsiteY10" fmla="*/ 0 h 89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9487" h="892415">
                  <a:moveTo>
                    <a:pt x="121901" y="0"/>
                  </a:moveTo>
                  <a:cubicBezTo>
                    <a:pt x="121901" y="0"/>
                    <a:pt x="277218" y="29763"/>
                    <a:pt x="380516" y="27792"/>
                  </a:cubicBezTo>
                  <a:cubicBezTo>
                    <a:pt x="483798" y="25820"/>
                    <a:pt x="653499" y="18070"/>
                    <a:pt x="704574" y="40188"/>
                  </a:cubicBezTo>
                  <a:cubicBezTo>
                    <a:pt x="755649" y="62305"/>
                    <a:pt x="749648" y="91588"/>
                    <a:pt x="753866" y="119826"/>
                  </a:cubicBezTo>
                  <a:cubicBezTo>
                    <a:pt x="758083" y="148064"/>
                    <a:pt x="825446" y="452045"/>
                    <a:pt x="879487" y="827641"/>
                  </a:cubicBezTo>
                  <a:cubicBezTo>
                    <a:pt x="879487" y="827641"/>
                    <a:pt x="814010" y="929139"/>
                    <a:pt x="710849" y="878030"/>
                  </a:cubicBezTo>
                  <a:cubicBezTo>
                    <a:pt x="710849" y="878030"/>
                    <a:pt x="564293" y="354370"/>
                    <a:pt x="571649" y="297637"/>
                  </a:cubicBezTo>
                  <a:cubicBezTo>
                    <a:pt x="571649" y="297637"/>
                    <a:pt x="161986" y="395192"/>
                    <a:pt x="72472" y="389311"/>
                  </a:cubicBezTo>
                  <a:lnTo>
                    <a:pt x="0" y="212958"/>
                  </a:lnTo>
                  <a:lnTo>
                    <a:pt x="121901" y="0"/>
                  </a:lnTo>
                  <a:lnTo>
                    <a:pt x="121901" y="0"/>
                  </a:lnTo>
                  <a:close/>
                </a:path>
              </a:pathLst>
            </a:custGeom>
            <a:solidFill>
              <a:srgbClr val="37363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3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2336828" y="3419216"/>
              <a:ext cx="300954" cy="446481"/>
              <a:chOff x="2336828" y="3419216"/>
              <a:chExt cx="300954" cy="446481"/>
            </a:xfrm>
          </p:grpSpPr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22DDBA1-1086-49B8-9B41-6DEE37230483}"/>
                  </a:ext>
                </a:extLst>
              </p:cNvPr>
              <p:cNvSpPr/>
              <p:nvPr/>
            </p:nvSpPr>
            <p:spPr>
              <a:xfrm>
                <a:off x="2336828" y="3419216"/>
                <a:ext cx="300954" cy="446481"/>
              </a:xfrm>
              <a:custGeom>
                <a:avLst/>
                <a:gdLst>
                  <a:gd name="connsiteX0" fmla="*/ 282875 w 300954"/>
                  <a:gd name="connsiteY0" fmla="*/ 47123 h 446481"/>
                  <a:gd name="connsiteX1" fmla="*/ 276995 w 300954"/>
                  <a:gd name="connsiteY1" fmla="*/ 304761 h 446481"/>
                  <a:gd name="connsiteX2" fmla="*/ 214021 w 300954"/>
                  <a:gd name="connsiteY2" fmla="*/ 351515 h 446481"/>
                  <a:gd name="connsiteX3" fmla="*/ 199671 w 300954"/>
                  <a:gd name="connsiteY3" fmla="*/ 446481 h 446481"/>
                  <a:gd name="connsiteX4" fmla="*/ 0 w 300954"/>
                  <a:gd name="connsiteY4" fmla="*/ 417523 h 446481"/>
                  <a:gd name="connsiteX5" fmla="*/ 35610 w 300954"/>
                  <a:gd name="connsiteY5" fmla="*/ 278495 h 446481"/>
                  <a:gd name="connsiteX6" fmla="*/ 282875 w 300954"/>
                  <a:gd name="connsiteY6" fmla="*/ 47123 h 446481"/>
                  <a:gd name="connsiteX7" fmla="*/ 282875 w 300954"/>
                  <a:gd name="connsiteY7" fmla="*/ 47123 h 446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4" h="446481">
                    <a:moveTo>
                      <a:pt x="282875" y="47123"/>
                    </a:moveTo>
                    <a:cubicBezTo>
                      <a:pt x="282875" y="47123"/>
                      <a:pt x="327229" y="108931"/>
                      <a:pt x="276995" y="304761"/>
                    </a:cubicBezTo>
                    <a:cubicBezTo>
                      <a:pt x="265096" y="351172"/>
                      <a:pt x="243562" y="363980"/>
                      <a:pt x="214021" y="351515"/>
                    </a:cubicBezTo>
                    <a:lnTo>
                      <a:pt x="199671" y="446481"/>
                    </a:lnTo>
                    <a:lnTo>
                      <a:pt x="0" y="417523"/>
                    </a:lnTo>
                    <a:lnTo>
                      <a:pt x="35610" y="278495"/>
                    </a:lnTo>
                    <a:cubicBezTo>
                      <a:pt x="35610" y="278477"/>
                      <a:pt x="-91469" y="-137152"/>
                      <a:pt x="282875" y="47123"/>
                    </a:cubicBezTo>
                    <a:lnTo>
                      <a:pt x="282875" y="47123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8F67E44-7247-48AE-B67D-FF605B53B0B7}"/>
                  </a:ext>
                </a:extLst>
              </p:cNvPr>
              <p:cNvSpPr/>
              <p:nvPr/>
            </p:nvSpPr>
            <p:spPr>
              <a:xfrm>
                <a:off x="2510276" y="3750048"/>
                <a:ext cx="80743" cy="111174"/>
              </a:xfrm>
              <a:custGeom>
                <a:avLst/>
                <a:gdLst>
                  <a:gd name="connsiteX0" fmla="*/ 43642 w 80743"/>
                  <a:gd name="connsiteY0" fmla="*/ 23015 h 111174"/>
                  <a:gd name="connsiteX1" fmla="*/ 35978 w 80743"/>
                  <a:gd name="connsiteY1" fmla="*/ 21643 h 111174"/>
                  <a:gd name="connsiteX2" fmla="*/ 18490 w 80743"/>
                  <a:gd name="connsiteY2" fmla="*/ 11167 h 111174"/>
                  <a:gd name="connsiteX3" fmla="*/ 625 w 80743"/>
                  <a:gd name="connsiteY3" fmla="*/ 297 h 111174"/>
                  <a:gd name="connsiteX4" fmla="*/ 1482 w 80743"/>
                  <a:gd name="connsiteY4" fmla="*/ 9058 h 111174"/>
                  <a:gd name="connsiteX5" fmla="*/ 10312 w 80743"/>
                  <a:gd name="connsiteY5" fmla="*/ 37331 h 111174"/>
                  <a:gd name="connsiteX6" fmla="*/ 40624 w 80743"/>
                  <a:gd name="connsiteY6" fmla="*/ 101093 h 111174"/>
                  <a:gd name="connsiteX7" fmla="*/ 80744 w 80743"/>
                  <a:gd name="connsiteY7" fmla="*/ 111174 h 11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43" h="111174">
                    <a:moveTo>
                      <a:pt x="43642" y="23015"/>
                    </a:moveTo>
                    <a:cubicBezTo>
                      <a:pt x="43144" y="22500"/>
                      <a:pt x="37127" y="22174"/>
                      <a:pt x="35978" y="21643"/>
                    </a:cubicBezTo>
                    <a:cubicBezTo>
                      <a:pt x="29874" y="18780"/>
                      <a:pt x="24096" y="14888"/>
                      <a:pt x="18490" y="11167"/>
                    </a:cubicBezTo>
                    <a:cubicBezTo>
                      <a:pt x="16570" y="9899"/>
                      <a:pt x="2614" y="-2017"/>
                      <a:pt x="625" y="297"/>
                    </a:cubicBezTo>
                    <a:cubicBezTo>
                      <a:pt x="-987" y="2183"/>
                      <a:pt x="968" y="7155"/>
                      <a:pt x="1482" y="9058"/>
                    </a:cubicBezTo>
                    <a:cubicBezTo>
                      <a:pt x="4122" y="18574"/>
                      <a:pt x="7414" y="27901"/>
                      <a:pt x="10312" y="37331"/>
                    </a:cubicBezTo>
                    <a:cubicBezTo>
                      <a:pt x="16827" y="58453"/>
                      <a:pt x="20325" y="88011"/>
                      <a:pt x="40624" y="101093"/>
                    </a:cubicBezTo>
                    <a:cubicBezTo>
                      <a:pt x="52043" y="108465"/>
                      <a:pt x="67559" y="109357"/>
                      <a:pt x="80744" y="111174"/>
                    </a:cubicBezTo>
                  </a:path>
                </a:pathLst>
              </a:custGeom>
              <a:solidFill>
                <a:srgbClr val="F3A9AD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61DC785-411B-46EF-B578-21714AC9BEFA}"/>
                </a:ext>
              </a:extLst>
            </p:cNvPr>
            <p:cNvSpPr/>
            <p:nvPr/>
          </p:nvSpPr>
          <p:spPr>
            <a:xfrm>
              <a:off x="2312218" y="3337762"/>
              <a:ext cx="362171" cy="353406"/>
            </a:xfrm>
            <a:custGeom>
              <a:avLst/>
              <a:gdLst>
                <a:gd name="connsiteX0" fmla="*/ 256119 w 362171"/>
                <a:gd name="connsiteY0" fmla="*/ 265719 h 353406"/>
                <a:gd name="connsiteX1" fmla="*/ 254233 w 362171"/>
                <a:gd name="connsiteY1" fmla="*/ 250838 h 353406"/>
                <a:gd name="connsiteX2" fmla="*/ 199883 w 362171"/>
                <a:gd name="connsiteY2" fmla="*/ 235201 h 353406"/>
                <a:gd name="connsiteX3" fmla="*/ 177663 w 362171"/>
                <a:gd name="connsiteY3" fmla="*/ 286671 h 353406"/>
                <a:gd name="connsiteX4" fmla="*/ 171319 w 362171"/>
                <a:gd name="connsiteY4" fmla="*/ 326018 h 353406"/>
                <a:gd name="connsiteX5" fmla="*/ 112872 w 362171"/>
                <a:gd name="connsiteY5" fmla="*/ 351805 h 353406"/>
                <a:gd name="connsiteX6" fmla="*/ 75307 w 362171"/>
                <a:gd name="connsiteY6" fmla="*/ 350141 h 353406"/>
                <a:gd name="connsiteX7" fmla="*/ 26461 w 362171"/>
                <a:gd name="connsiteY7" fmla="*/ 284562 h 353406"/>
                <a:gd name="connsiteX8" fmla="*/ 26633 w 362171"/>
                <a:gd name="connsiteY8" fmla="*/ 76079 h 353406"/>
                <a:gd name="connsiteX9" fmla="*/ 174371 w 362171"/>
                <a:gd name="connsiteY9" fmla="*/ 33508 h 353406"/>
                <a:gd name="connsiteX10" fmla="*/ 292860 w 362171"/>
                <a:gd name="connsiteY10" fmla="*/ 30456 h 353406"/>
                <a:gd name="connsiteX11" fmla="*/ 340283 w 362171"/>
                <a:gd name="connsiteY11" fmla="*/ 5321 h 353406"/>
                <a:gd name="connsiteX12" fmla="*/ 353605 w 362171"/>
                <a:gd name="connsiteY12" fmla="*/ 1755 h 353406"/>
                <a:gd name="connsiteX13" fmla="*/ 359160 w 362171"/>
                <a:gd name="connsiteY13" fmla="*/ 59311 h 353406"/>
                <a:gd name="connsiteX14" fmla="*/ 336409 w 362171"/>
                <a:gd name="connsiteY14" fmla="*/ 197688 h 353406"/>
                <a:gd name="connsiteX15" fmla="*/ 298827 w 362171"/>
                <a:gd name="connsiteY15" fmla="*/ 228189 h 353406"/>
                <a:gd name="connsiteX16" fmla="*/ 277293 w 362171"/>
                <a:gd name="connsiteY16" fmla="*/ 252261 h 353406"/>
                <a:gd name="connsiteX17" fmla="*/ 260096 w 362171"/>
                <a:gd name="connsiteY17" fmla="*/ 273898 h 35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2171" h="353406">
                  <a:moveTo>
                    <a:pt x="256119" y="265719"/>
                  </a:moveTo>
                  <a:cubicBezTo>
                    <a:pt x="257216" y="262959"/>
                    <a:pt x="254610" y="253718"/>
                    <a:pt x="254233" y="250838"/>
                  </a:cubicBezTo>
                  <a:cubicBezTo>
                    <a:pt x="250135" y="219908"/>
                    <a:pt x="221966" y="215793"/>
                    <a:pt x="199883" y="235201"/>
                  </a:cubicBezTo>
                  <a:cubicBezTo>
                    <a:pt x="184847" y="248420"/>
                    <a:pt x="179206" y="267228"/>
                    <a:pt x="177663" y="286671"/>
                  </a:cubicBezTo>
                  <a:cubicBezTo>
                    <a:pt x="176634" y="299461"/>
                    <a:pt x="178469" y="314634"/>
                    <a:pt x="171319" y="326018"/>
                  </a:cubicBezTo>
                  <a:cubicBezTo>
                    <a:pt x="160038" y="344021"/>
                    <a:pt x="132092" y="348495"/>
                    <a:pt x="112872" y="351805"/>
                  </a:cubicBezTo>
                  <a:cubicBezTo>
                    <a:pt x="100751" y="353879"/>
                    <a:pt x="87035" y="354513"/>
                    <a:pt x="75307" y="350141"/>
                  </a:cubicBezTo>
                  <a:cubicBezTo>
                    <a:pt x="48218" y="340077"/>
                    <a:pt x="36337" y="309216"/>
                    <a:pt x="26461" y="284562"/>
                  </a:cubicBezTo>
                  <a:cubicBezTo>
                    <a:pt x="3178" y="226526"/>
                    <a:pt x="-19179" y="128628"/>
                    <a:pt x="26633" y="76079"/>
                  </a:cubicBezTo>
                  <a:cubicBezTo>
                    <a:pt x="61386" y="36199"/>
                    <a:pt x="125268" y="29958"/>
                    <a:pt x="174371" y="33508"/>
                  </a:cubicBezTo>
                  <a:cubicBezTo>
                    <a:pt x="213873" y="36371"/>
                    <a:pt x="254284" y="43229"/>
                    <a:pt x="292860" y="30456"/>
                  </a:cubicBezTo>
                  <a:cubicBezTo>
                    <a:pt x="310314" y="24678"/>
                    <a:pt x="325162" y="15488"/>
                    <a:pt x="340283" y="5321"/>
                  </a:cubicBezTo>
                  <a:cubicBezTo>
                    <a:pt x="343061" y="3452"/>
                    <a:pt x="350690" y="-3097"/>
                    <a:pt x="353605" y="1755"/>
                  </a:cubicBezTo>
                  <a:cubicBezTo>
                    <a:pt x="361697" y="15214"/>
                    <a:pt x="357720" y="44103"/>
                    <a:pt x="359160" y="59311"/>
                  </a:cubicBezTo>
                  <a:cubicBezTo>
                    <a:pt x="363549" y="105894"/>
                    <a:pt x="367698" y="158340"/>
                    <a:pt x="336409" y="197688"/>
                  </a:cubicBezTo>
                  <a:cubicBezTo>
                    <a:pt x="325882" y="210924"/>
                    <a:pt x="312148" y="218296"/>
                    <a:pt x="298827" y="228189"/>
                  </a:cubicBezTo>
                  <a:cubicBezTo>
                    <a:pt x="289946" y="234773"/>
                    <a:pt x="282162" y="242162"/>
                    <a:pt x="277293" y="252261"/>
                  </a:cubicBezTo>
                  <a:cubicBezTo>
                    <a:pt x="272286" y="262599"/>
                    <a:pt x="274001" y="282333"/>
                    <a:pt x="260096" y="27389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5A0B97B-86F1-42BD-B1DD-EC1966AA9FF9}"/>
                </a:ext>
              </a:extLst>
            </p:cNvPr>
            <p:cNvSpPr/>
            <p:nvPr/>
          </p:nvSpPr>
          <p:spPr>
            <a:xfrm>
              <a:off x="3164411" y="4412347"/>
              <a:ext cx="250059" cy="150935"/>
            </a:xfrm>
            <a:custGeom>
              <a:avLst/>
              <a:gdLst>
                <a:gd name="connsiteX0" fmla="*/ 19191 w 250059"/>
                <a:gd name="connsiteY0" fmla="*/ 132514 h 150935"/>
                <a:gd name="connsiteX1" fmla="*/ 237481 w 250059"/>
                <a:gd name="connsiteY1" fmla="*/ 140641 h 150935"/>
                <a:gd name="connsiteX2" fmla="*/ 200054 w 250059"/>
                <a:gd name="connsiteY2" fmla="*/ 53322 h 150935"/>
                <a:gd name="connsiteX3" fmla="*/ 171250 w 250059"/>
                <a:gd name="connsiteY3" fmla="*/ 43909 h 150935"/>
                <a:gd name="connsiteX4" fmla="*/ 167564 w 250059"/>
                <a:gd name="connsiteY4" fmla="*/ 45007 h 150935"/>
                <a:gd name="connsiteX5" fmla="*/ 224022 w 250059"/>
                <a:gd name="connsiteY5" fmla="*/ 7236 h 150935"/>
                <a:gd name="connsiteX6" fmla="*/ 114071 w 250059"/>
                <a:gd name="connsiteY6" fmla="*/ 29165 h 150935"/>
                <a:gd name="connsiteX7" fmla="*/ 19088 w 250059"/>
                <a:gd name="connsiteY7" fmla="*/ 37463 h 150935"/>
                <a:gd name="connsiteX8" fmla="*/ 19191 w 250059"/>
                <a:gd name="connsiteY8" fmla="*/ 132514 h 150935"/>
                <a:gd name="connsiteX9" fmla="*/ 19191 w 250059"/>
                <a:gd name="connsiteY9" fmla="*/ 132514 h 15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0059" h="150935">
                  <a:moveTo>
                    <a:pt x="19191" y="132514"/>
                  </a:moveTo>
                  <a:cubicBezTo>
                    <a:pt x="19191" y="132514"/>
                    <a:pt x="194601" y="167850"/>
                    <a:pt x="237481" y="140641"/>
                  </a:cubicBezTo>
                  <a:cubicBezTo>
                    <a:pt x="268959" y="120667"/>
                    <a:pt x="235664" y="77445"/>
                    <a:pt x="200054" y="53322"/>
                  </a:cubicBezTo>
                  <a:cubicBezTo>
                    <a:pt x="187161" y="44595"/>
                    <a:pt x="187246" y="50681"/>
                    <a:pt x="171250" y="43909"/>
                  </a:cubicBezTo>
                  <a:cubicBezTo>
                    <a:pt x="111054" y="18398"/>
                    <a:pt x="167564" y="45007"/>
                    <a:pt x="167564" y="45007"/>
                  </a:cubicBezTo>
                  <a:cubicBezTo>
                    <a:pt x="167564" y="45007"/>
                    <a:pt x="233315" y="26610"/>
                    <a:pt x="224022" y="7236"/>
                  </a:cubicBezTo>
                  <a:cubicBezTo>
                    <a:pt x="214730" y="-12121"/>
                    <a:pt x="199436" y="11557"/>
                    <a:pt x="114071" y="29165"/>
                  </a:cubicBezTo>
                  <a:cubicBezTo>
                    <a:pt x="28707" y="46772"/>
                    <a:pt x="19088" y="37463"/>
                    <a:pt x="19088" y="37463"/>
                  </a:cubicBezTo>
                  <a:cubicBezTo>
                    <a:pt x="19088" y="37463"/>
                    <a:pt x="-23929" y="110706"/>
                    <a:pt x="19191" y="132514"/>
                  </a:cubicBezTo>
                  <a:lnTo>
                    <a:pt x="19191" y="132514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8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2245019" y="3767787"/>
              <a:ext cx="627161" cy="1062322"/>
              <a:chOff x="2245019" y="3767787"/>
              <a:chExt cx="627161" cy="1062322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BF69DD9-43AD-40EA-AD27-76E45C6796BD}"/>
                  </a:ext>
                </a:extLst>
              </p:cNvPr>
              <p:cNvSpPr/>
              <p:nvPr/>
            </p:nvSpPr>
            <p:spPr>
              <a:xfrm>
                <a:off x="2245019" y="3767787"/>
                <a:ext cx="442657" cy="1062322"/>
              </a:xfrm>
              <a:custGeom>
                <a:avLst/>
                <a:gdLst>
                  <a:gd name="connsiteX0" fmla="*/ 140741 w 442657"/>
                  <a:gd name="connsiteY0" fmla="*/ 63 h 1062322"/>
                  <a:gd name="connsiteX1" fmla="*/ 14948 w 442657"/>
                  <a:gd name="connsiteY1" fmla="*/ 97412 h 1062322"/>
                  <a:gd name="connsiteX2" fmla="*/ 529 w 442657"/>
                  <a:gd name="connsiteY2" fmla="*/ 235670 h 1062322"/>
                  <a:gd name="connsiteX3" fmla="*/ 291702 w 442657"/>
                  <a:gd name="connsiteY3" fmla="*/ 1062282 h 1062322"/>
                  <a:gd name="connsiteX4" fmla="*/ 439990 w 442657"/>
                  <a:gd name="connsiteY4" fmla="*/ 823109 h 1062322"/>
                  <a:gd name="connsiteX5" fmla="*/ 431040 w 442657"/>
                  <a:gd name="connsiteY5" fmla="*/ 528849 h 1062322"/>
                  <a:gd name="connsiteX6" fmla="*/ 435772 w 442657"/>
                  <a:gd name="connsiteY6" fmla="*/ 161637 h 1062322"/>
                  <a:gd name="connsiteX7" fmla="*/ 140741 w 442657"/>
                  <a:gd name="connsiteY7" fmla="*/ 63 h 1062322"/>
                  <a:gd name="connsiteX8" fmla="*/ 140741 w 442657"/>
                  <a:gd name="connsiteY8" fmla="*/ 63 h 106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657" h="1062322">
                    <a:moveTo>
                      <a:pt x="140741" y="63"/>
                    </a:moveTo>
                    <a:cubicBezTo>
                      <a:pt x="140741" y="63"/>
                      <a:pt x="34150" y="-5869"/>
                      <a:pt x="14948" y="97412"/>
                    </a:cubicBezTo>
                    <a:cubicBezTo>
                      <a:pt x="-4255" y="200694"/>
                      <a:pt x="529" y="235670"/>
                      <a:pt x="529" y="235670"/>
                    </a:cubicBezTo>
                    <a:cubicBezTo>
                      <a:pt x="529" y="235670"/>
                      <a:pt x="173402" y="1069054"/>
                      <a:pt x="291702" y="1062282"/>
                    </a:cubicBezTo>
                    <a:cubicBezTo>
                      <a:pt x="291702" y="1062282"/>
                      <a:pt x="466119" y="1025111"/>
                      <a:pt x="439990" y="823109"/>
                    </a:cubicBezTo>
                    <a:cubicBezTo>
                      <a:pt x="413861" y="621106"/>
                      <a:pt x="431040" y="528849"/>
                      <a:pt x="431040" y="528849"/>
                    </a:cubicBezTo>
                    <a:lnTo>
                      <a:pt x="435772" y="161637"/>
                    </a:lnTo>
                    <a:cubicBezTo>
                      <a:pt x="435755" y="161620"/>
                      <a:pt x="248326" y="-1154"/>
                      <a:pt x="140741" y="63"/>
                    </a:cubicBezTo>
                    <a:lnTo>
                      <a:pt x="140741" y="63"/>
                    </a:lnTo>
                    <a:close/>
                  </a:path>
                </a:pathLst>
              </a:custGeom>
              <a:solidFill>
                <a:srgbClr val="4E4D4B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6058CCA-A8D8-45DA-A6FF-E4BB5155A18E}"/>
                  </a:ext>
                </a:extLst>
              </p:cNvPr>
              <p:cNvSpPr/>
              <p:nvPr/>
            </p:nvSpPr>
            <p:spPr>
              <a:xfrm>
                <a:off x="2593529" y="4130592"/>
                <a:ext cx="278651" cy="684024"/>
              </a:xfrm>
              <a:custGeom>
                <a:avLst/>
                <a:gdLst>
                  <a:gd name="connsiteX0" fmla="*/ 92216 w 278651"/>
                  <a:gd name="connsiteY0" fmla="*/ 104871 h 684024"/>
                  <a:gd name="connsiteX1" fmla="*/ 38090 w 278651"/>
                  <a:gd name="connsiteY1" fmla="*/ 37543 h 684024"/>
                  <a:gd name="connsiteX2" fmla="*/ 22831 w 278651"/>
                  <a:gd name="connsiteY2" fmla="*/ 12991 h 684024"/>
                  <a:gd name="connsiteX3" fmla="*/ 15698 w 278651"/>
                  <a:gd name="connsiteY3" fmla="*/ 698 h 684024"/>
                  <a:gd name="connsiteX4" fmla="*/ 1879 w 278651"/>
                  <a:gd name="connsiteY4" fmla="*/ 154249 h 684024"/>
                  <a:gd name="connsiteX5" fmla="*/ 80849 w 278651"/>
                  <a:gd name="connsiteY5" fmla="*/ 612689 h 684024"/>
                  <a:gd name="connsiteX6" fmla="*/ 278651 w 278651"/>
                  <a:gd name="connsiteY6" fmla="*/ 624605 h 684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651" h="684024">
                    <a:moveTo>
                      <a:pt x="92216" y="104871"/>
                    </a:moveTo>
                    <a:cubicBezTo>
                      <a:pt x="72088" y="84263"/>
                      <a:pt x="53794" y="62626"/>
                      <a:pt x="38090" y="37543"/>
                    </a:cubicBezTo>
                    <a:cubicBezTo>
                      <a:pt x="32980" y="29382"/>
                      <a:pt x="27786" y="21272"/>
                      <a:pt x="22831" y="12991"/>
                    </a:cubicBezTo>
                    <a:cubicBezTo>
                      <a:pt x="20413" y="8928"/>
                      <a:pt x="18544" y="-2988"/>
                      <a:pt x="15698" y="698"/>
                    </a:cubicBezTo>
                    <a:cubicBezTo>
                      <a:pt x="-5836" y="28524"/>
                      <a:pt x="628" y="118518"/>
                      <a:pt x="1879" y="154249"/>
                    </a:cubicBezTo>
                    <a:cubicBezTo>
                      <a:pt x="6817" y="295387"/>
                      <a:pt x="4468" y="494166"/>
                      <a:pt x="80849" y="612689"/>
                    </a:cubicBezTo>
                    <a:cubicBezTo>
                      <a:pt x="129610" y="688367"/>
                      <a:pt x="232840" y="720497"/>
                      <a:pt x="278651" y="624605"/>
                    </a:cubicBezTo>
                  </a:path>
                </a:pathLst>
              </a:custGeom>
              <a:solidFill>
                <a:srgbClr val="4B4849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63F1904-A124-4101-AB73-3E86419E5904}"/>
                </a:ext>
              </a:extLst>
            </p:cNvPr>
            <p:cNvSpPr/>
            <p:nvPr/>
          </p:nvSpPr>
          <p:spPr>
            <a:xfrm>
              <a:off x="2571073" y="3908322"/>
              <a:ext cx="648533" cy="646483"/>
            </a:xfrm>
            <a:custGeom>
              <a:avLst/>
              <a:gdLst>
                <a:gd name="connsiteX0" fmla="*/ 109701 w 648533"/>
                <a:gd name="connsiteY0" fmla="*/ 21085 h 646483"/>
                <a:gd name="connsiteX1" fmla="*/ 312852 w 648533"/>
                <a:gd name="connsiteY1" fmla="*/ 443504 h 646483"/>
                <a:gd name="connsiteX2" fmla="*/ 648534 w 648533"/>
                <a:gd name="connsiteY2" fmla="*/ 530481 h 646483"/>
                <a:gd name="connsiteX3" fmla="*/ 641573 w 648533"/>
                <a:gd name="connsiteY3" fmla="*/ 646484 h 646483"/>
                <a:gd name="connsiteX4" fmla="*/ 283431 w 648533"/>
                <a:gd name="connsiteY4" fmla="*/ 617440 h 646483"/>
                <a:gd name="connsiteX5" fmla="*/ 23427 w 648533"/>
                <a:gd name="connsiteY5" fmla="*/ 219676 h 646483"/>
                <a:gd name="connsiteX6" fmla="*/ 109701 w 648533"/>
                <a:gd name="connsiteY6" fmla="*/ 21085 h 646483"/>
                <a:gd name="connsiteX7" fmla="*/ 109701 w 648533"/>
                <a:gd name="connsiteY7" fmla="*/ 21085 h 64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8533" h="646483">
                  <a:moveTo>
                    <a:pt x="109701" y="21085"/>
                  </a:moveTo>
                  <a:cubicBezTo>
                    <a:pt x="109701" y="21085"/>
                    <a:pt x="226578" y="100398"/>
                    <a:pt x="312852" y="443504"/>
                  </a:cubicBezTo>
                  <a:cubicBezTo>
                    <a:pt x="312852" y="443504"/>
                    <a:pt x="635744" y="537939"/>
                    <a:pt x="648534" y="530481"/>
                  </a:cubicBezTo>
                  <a:cubicBezTo>
                    <a:pt x="648534" y="530481"/>
                    <a:pt x="641196" y="596249"/>
                    <a:pt x="641573" y="646484"/>
                  </a:cubicBezTo>
                  <a:cubicBezTo>
                    <a:pt x="641573" y="646484"/>
                    <a:pt x="370630" y="641666"/>
                    <a:pt x="283431" y="617440"/>
                  </a:cubicBezTo>
                  <a:cubicBezTo>
                    <a:pt x="283431" y="617440"/>
                    <a:pt x="68295" y="427919"/>
                    <a:pt x="23427" y="219676"/>
                  </a:cubicBezTo>
                  <a:cubicBezTo>
                    <a:pt x="-21459" y="11433"/>
                    <a:pt x="-6594" y="-33024"/>
                    <a:pt x="109701" y="21085"/>
                  </a:cubicBezTo>
                  <a:lnTo>
                    <a:pt x="109701" y="21085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C3183F2-9E0A-4CA3-8925-2D7545548DFC}"/>
                </a:ext>
              </a:extLst>
            </p:cNvPr>
            <p:cNvSpPr/>
            <p:nvPr/>
          </p:nvSpPr>
          <p:spPr>
            <a:xfrm>
              <a:off x="1999723" y="5330960"/>
              <a:ext cx="953742" cy="404382"/>
            </a:xfrm>
            <a:custGeom>
              <a:avLst/>
              <a:gdLst>
                <a:gd name="connsiteX0" fmla="*/ 476871 w 953742"/>
                <a:gd name="connsiteY0" fmla="*/ 0 h 404382"/>
                <a:gd name="connsiteX1" fmla="*/ 953742 w 953742"/>
                <a:gd name="connsiteY1" fmla="*/ 202191 h 404382"/>
                <a:gd name="connsiteX2" fmla="*/ 476871 w 953742"/>
                <a:gd name="connsiteY2" fmla="*/ 404382 h 404382"/>
                <a:gd name="connsiteX3" fmla="*/ 0 w 953742"/>
                <a:gd name="connsiteY3" fmla="*/ 202191 h 404382"/>
                <a:gd name="connsiteX4" fmla="*/ 476871 w 953742"/>
                <a:gd name="connsiteY4" fmla="*/ 0 h 404382"/>
                <a:gd name="connsiteX5" fmla="*/ 476871 w 953742"/>
                <a:gd name="connsiteY5" fmla="*/ 0 h 40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742" h="404382">
                  <a:moveTo>
                    <a:pt x="476871" y="0"/>
                  </a:moveTo>
                  <a:cubicBezTo>
                    <a:pt x="740064" y="0"/>
                    <a:pt x="953742" y="90594"/>
                    <a:pt x="953742" y="202191"/>
                  </a:cubicBezTo>
                  <a:cubicBezTo>
                    <a:pt x="953742" y="313788"/>
                    <a:pt x="740064" y="404382"/>
                    <a:pt x="476871" y="404382"/>
                  </a:cubicBezTo>
                  <a:cubicBezTo>
                    <a:pt x="213678" y="404382"/>
                    <a:pt x="0" y="313788"/>
                    <a:pt x="0" y="202191"/>
                  </a:cubicBezTo>
                  <a:cubicBezTo>
                    <a:pt x="0" y="90594"/>
                    <a:pt x="213678" y="0"/>
                    <a:pt x="476871" y="0"/>
                  </a:cubicBezTo>
                  <a:lnTo>
                    <a:pt x="476871" y="0"/>
                  </a:lnTo>
                  <a:close/>
                </a:path>
              </a:pathLst>
            </a:custGeom>
            <a:solidFill>
              <a:srgbClr val="46454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B38CD08-4A61-4DB7-AA98-172D6B819D30}"/>
                </a:ext>
              </a:extLst>
            </p:cNvPr>
            <p:cNvSpPr/>
            <p:nvPr/>
          </p:nvSpPr>
          <p:spPr>
            <a:xfrm>
              <a:off x="2415849" y="5241806"/>
              <a:ext cx="119740" cy="291342"/>
            </a:xfrm>
            <a:custGeom>
              <a:avLst/>
              <a:gdLst>
                <a:gd name="connsiteX0" fmla="*/ 4029 w 119740"/>
                <a:gd name="connsiteY0" fmla="*/ 13870 h 291342"/>
                <a:gd name="connsiteX1" fmla="*/ 0 w 119740"/>
                <a:gd name="connsiteY1" fmla="*/ 267840 h 291342"/>
                <a:gd name="connsiteX2" fmla="*/ 118198 w 119740"/>
                <a:gd name="connsiteY2" fmla="*/ 266862 h 291342"/>
                <a:gd name="connsiteX3" fmla="*/ 119741 w 119740"/>
                <a:gd name="connsiteY3" fmla="*/ 0 h 291342"/>
                <a:gd name="connsiteX4" fmla="*/ 4029 w 119740"/>
                <a:gd name="connsiteY4" fmla="*/ 13870 h 291342"/>
                <a:gd name="connsiteX5" fmla="*/ 4029 w 119740"/>
                <a:gd name="connsiteY5" fmla="*/ 13870 h 29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740" h="291342">
                  <a:moveTo>
                    <a:pt x="4029" y="13870"/>
                  </a:moveTo>
                  <a:lnTo>
                    <a:pt x="0" y="267840"/>
                  </a:lnTo>
                  <a:cubicBezTo>
                    <a:pt x="0" y="267840"/>
                    <a:pt x="66934" y="321366"/>
                    <a:pt x="118198" y="266862"/>
                  </a:cubicBezTo>
                  <a:lnTo>
                    <a:pt x="119741" y="0"/>
                  </a:lnTo>
                  <a:lnTo>
                    <a:pt x="4029" y="13870"/>
                  </a:lnTo>
                  <a:lnTo>
                    <a:pt x="4029" y="13870"/>
                  </a:lnTo>
                  <a:close/>
                </a:path>
              </a:pathLst>
            </a:custGeom>
            <a:solidFill>
              <a:srgbClr val="2A31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C858050-BB33-436A-B197-EA04FC99C492}"/>
                </a:ext>
              </a:extLst>
            </p:cNvPr>
            <p:cNvSpPr/>
            <p:nvPr/>
          </p:nvSpPr>
          <p:spPr>
            <a:xfrm>
              <a:off x="2395087" y="5152121"/>
              <a:ext cx="163014" cy="135903"/>
            </a:xfrm>
            <a:custGeom>
              <a:avLst/>
              <a:gdLst>
                <a:gd name="connsiteX0" fmla="*/ 86 w 163014"/>
                <a:gd name="connsiteY0" fmla="*/ 0 h 135903"/>
                <a:gd name="connsiteX1" fmla="*/ 0 w 163014"/>
                <a:gd name="connsiteY1" fmla="*/ 109093 h 135903"/>
                <a:gd name="connsiteX2" fmla="*/ 160563 w 163014"/>
                <a:gd name="connsiteY2" fmla="*/ 114563 h 135903"/>
                <a:gd name="connsiteX3" fmla="*/ 163015 w 163014"/>
                <a:gd name="connsiteY3" fmla="*/ 308 h 135903"/>
                <a:gd name="connsiteX4" fmla="*/ 86 w 163014"/>
                <a:gd name="connsiteY4" fmla="*/ 0 h 135903"/>
                <a:gd name="connsiteX5" fmla="*/ 86 w 163014"/>
                <a:gd name="connsiteY5" fmla="*/ 0 h 13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14" h="135903">
                  <a:moveTo>
                    <a:pt x="86" y="0"/>
                  </a:moveTo>
                  <a:lnTo>
                    <a:pt x="0" y="109093"/>
                  </a:lnTo>
                  <a:cubicBezTo>
                    <a:pt x="0" y="109093"/>
                    <a:pt x="61945" y="165586"/>
                    <a:pt x="160563" y="114563"/>
                  </a:cubicBezTo>
                  <a:lnTo>
                    <a:pt x="163015" y="308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24C5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85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1760874" y="3598526"/>
              <a:ext cx="1188779" cy="1590037"/>
              <a:chOff x="1760874" y="3598526"/>
              <a:chExt cx="1188779" cy="1590037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A442BABD-DB44-4525-BC13-236A480EDE9D}"/>
                  </a:ext>
                </a:extLst>
              </p:cNvPr>
              <p:cNvSpPr/>
              <p:nvPr/>
            </p:nvSpPr>
            <p:spPr>
              <a:xfrm>
                <a:off x="1760874" y="3776217"/>
                <a:ext cx="1188779" cy="1412346"/>
              </a:xfrm>
              <a:custGeom>
                <a:avLst/>
                <a:gdLst>
                  <a:gd name="connsiteX0" fmla="*/ 91676 w 1188779"/>
                  <a:gd name="connsiteY0" fmla="*/ 0 h 1412346"/>
                  <a:gd name="connsiteX1" fmla="*/ 589567 w 1188779"/>
                  <a:gd name="connsiteY1" fmla="*/ 273583 h 1412346"/>
                  <a:gd name="connsiteX2" fmla="*/ 682013 w 1188779"/>
                  <a:gd name="connsiteY2" fmla="*/ 764959 h 1412346"/>
                  <a:gd name="connsiteX3" fmla="*/ 860955 w 1188779"/>
                  <a:gd name="connsiteY3" fmla="*/ 1164146 h 1412346"/>
                  <a:gd name="connsiteX4" fmla="*/ 1188751 w 1188779"/>
                  <a:gd name="connsiteY4" fmla="*/ 1107841 h 1412346"/>
                  <a:gd name="connsiteX5" fmla="*/ 816738 w 1188779"/>
                  <a:gd name="connsiteY5" fmla="*/ 1401535 h 1412346"/>
                  <a:gd name="connsiteX6" fmla="*/ 560078 w 1188779"/>
                  <a:gd name="connsiteY6" fmla="*/ 1366371 h 1412346"/>
                  <a:gd name="connsiteX7" fmla="*/ 161662 w 1188779"/>
                  <a:gd name="connsiteY7" fmla="*/ 1122226 h 1412346"/>
                  <a:gd name="connsiteX8" fmla="*/ 45196 w 1188779"/>
                  <a:gd name="connsiteY8" fmla="*/ 24535 h 1412346"/>
                  <a:gd name="connsiteX9" fmla="*/ 91676 w 1188779"/>
                  <a:gd name="connsiteY9" fmla="*/ 0 h 1412346"/>
                  <a:gd name="connsiteX10" fmla="*/ 91676 w 1188779"/>
                  <a:gd name="connsiteY10" fmla="*/ 0 h 141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8779" h="1412346">
                    <a:moveTo>
                      <a:pt x="91676" y="0"/>
                    </a:moveTo>
                    <a:cubicBezTo>
                      <a:pt x="91676" y="0"/>
                      <a:pt x="512226" y="76655"/>
                      <a:pt x="589567" y="273583"/>
                    </a:cubicBezTo>
                    <a:cubicBezTo>
                      <a:pt x="589567" y="273583"/>
                      <a:pt x="565461" y="609111"/>
                      <a:pt x="682013" y="764959"/>
                    </a:cubicBezTo>
                    <a:cubicBezTo>
                      <a:pt x="798565" y="920806"/>
                      <a:pt x="856412" y="1121557"/>
                      <a:pt x="860955" y="1164146"/>
                    </a:cubicBezTo>
                    <a:cubicBezTo>
                      <a:pt x="860955" y="1164146"/>
                      <a:pt x="1076262" y="1139011"/>
                      <a:pt x="1188751" y="1107841"/>
                    </a:cubicBezTo>
                    <a:cubicBezTo>
                      <a:pt x="1188751" y="1107841"/>
                      <a:pt x="1199278" y="1249168"/>
                      <a:pt x="816738" y="1401535"/>
                    </a:cubicBezTo>
                    <a:cubicBezTo>
                      <a:pt x="816738" y="1401535"/>
                      <a:pt x="700358" y="1441997"/>
                      <a:pt x="560078" y="1366371"/>
                    </a:cubicBezTo>
                    <a:cubicBezTo>
                      <a:pt x="419797" y="1290744"/>
                      <a:pt x="202416" y="1170815"/>
                      <a:pt x="161662" y="1122226"/>
                    </a:cubicBezTo>
                    <a:cubicBezTo>
                      <a:pt x="120926" y="1073637"/>
                      <a:pt x="-91261" y="216627"/>
                      <a:pt x="45196" y="24535"/>
                    </a:cubicBezTo>
                    <a:lnTo>
                      <a:pt x="91676" y="0"/>
                    </a:lnTo>
                    <a:lnTo>
                      <a:pt x="91676" y="0"/>
                    </a:lnTo>
                    <a:close/>
                  </a:path>
                </a:pathLst>
              </a:custGeom>
              <a:solidFill>
                <a:srgbClr val="62615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1FE8B7C-B15F-49D5-B1B5-7724D875765B}"/>
                  </a:ext>
                </a:extLst>
              </p:cNvPr>
              <p:cNvSpPr/>
              <p:nvPr/>
            </p:nvSpPr>
            <p:spPr>
              <a:xfrm>
                <a:off x="1798783" y="3598526"/>
                <a:ext cx="1091626" cy="1494023"/>
              </a:xfrm>
              <a:custGeom>
                <a:avLst/>
                <a:gdLst>
                  <a:gd name="connsiteX0" fmla="*/ 0 w 1091626"/>
                  <a:gd name="connsiteY0" fmla="*/ 201265 h 1494023"/>
                  <a:gd name="connsiteX1" fmla="*/ 483180 w 1091626"/>
                  <a:gd name="connsiteY1" fmla="*/ 443267 h 1494023"/>
                  <a:gd name="connsiteX2" fmla="*/ 492885 w 1091626"/>
                  <a:gd name="connsiteY2" fmla="*/ 637708 h 1494023"/>
                  <a:gd name="connsiteX3" fmla="*/ 558138 w 1091626"/>
                  <a:gd name="connsiteY3" fmla="*/ 1035610 h 1494023"/>
                  <a:gd name="connsiteX4" fmla="*/ 635582 w 1091626"/>
                  <a:gd name="connsiteY4" fmla="*/ 1215889 h 1494023"/>
                  <a:gd name="connsiteX5" fmla="*/ 859702 w 1091626"/>
                  <a:gd name="connsiteY5" fmla="*/ 1485820 h 1494023"/>
                  <a:gd name="connsiteX6" fmla="*/ 1030757 w 1091626"/>
                  <a:gd name="connsiteY6" fmla="*/ 1363113 h 1494023"/>
                  <a:gd name="connsiteX7" fmla="*/ 889860 w 1091626"/>
                  <a:gd name="connsiteY7" fmla="*/ 909902 h 1494023"/>
                  <a:gd name="connsiteX8" fmla="*/ 211569 w 1091626"/>
                  <a:gd name="connsiteY8" fmla="*/ 0 h 149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626" h="1494023">
                    <a:moveTo>
                      <a:pt x="0" y="201265"/>
                    </a:moveTo>
                    <a:cubicBezTo>
                      <a:pt x="200802" y="252426"/>
                      <a:pt x="339608" y="270703"/>
                      <a:pt x="483180" y="443267"/>
                    </a:cubicBezTo>
                    <a:cubicBezTo>
                      <a:pt x="510990" y="476700"/>
                      <a:pt x="492490" y="599424"/>
                      <a:pt x="492885" y="637708"/>
                    </a:cubicBezTo>
                    <a:cubicBezTo>
                      <a:pt x="494239" y="768233"/>
                      <a:pt x="508606" y="913143"/>
                      <a:pt x="558138" y="1035610"/>
                    </a:cubicBezTo>
                    <a:cubicBezTo>
                      <a:pt x="582793" y="1096543"/>
                      <a:pt x="614254" y="1153361"/>
                      <a:pt x="635582" y="1215889"/>
                    </a:cubicBezTo>
                    <a:cubicBezTo>
                      <a:pt x="672718" y="1324777"/>
                      <a:pt x="691064" y="1538455"/>
                      <a:pt x="859702" y="1485820"/>
                    </a:cubicBezTo>
                    <a:cubicBezTo>
                      <a:pt x="927784" y="1464577"/>
                      <a:pt x="985100" y="1416623"/>
                      <a:pt x="1030757" y="1363113"/>
                    </a:cubicBezTo>
                    <a:cubicBezTo>
                      <a:pt x="1197081" y="1168192"/>
                      <a:pt x="979442" y="1080358"/>
                      <a:pt x="889860" y="909902"/>
                    </a:cubicBezTo>
                    <a:cubicBezTo>
                      <a:pt x="735332" y="615900"/>
                      <a:pt x="469619" y="240990"/>
                      <a:pt x="211569" y="0"/>
                    </a:cubicBezTo>
                  </a:path>
                </a:pathLst>
              </a:custGeom>
              <a:solidFill>
                <a:srgbClr val="444342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4A83494-7113-4429-840E-48222AD12960}"/>
                </a:ext>
              </a:extLst>
            </p:cNvPr>
            <p:cNvSpPr/>
            <p:nvPr/>
          </p:nvSpPr>
          <p:spPr>
            <a:xfrm>
              <a:off x="5920801" y="2958201"/>
              <a:ext cx="719924" cy="996849"/>
            </a:xfrm>
            <a:custGeom>
              <a:avLst/>
              <a:gdLst>
                <a:gd name="connsiteX0" fmla="*/ 707626 w 719924"/>
                <a:gd name="connsiteY0" fmla="*/ 973727 h 996849"/>
                <a:gd name="connsiteX1" fmla="*/ 695659 w 719924"/>
                <a:gd name="connsiteY1" fmla="*/ 993770 h 996849"/>
                <a:gd name="connsiteX2" fmla="*/ 672307 w 719924"/>
                <a:gd name="connsiteY2" fmla="*/ 993770 h 996849"/>
                <a:gd name="connsiteX3" fmla="*/ 11968 w 719924"/>
                <a:gd name="connsiteY3" fmla="*/ 619031 h 996849"/>
                <a:gd name="connsiteX4" fmla="*/ 1 w 719924"/>
                <a:gd name="connsiteY4" fmla="*/ 598320 h 996849"/>
                <a:gd name="connsiteX5" fmla="*/ 3550 w 719924"/>
                <a:gd name="connsiteY5" fmla="*/ 23500 h 996849"/>
                <a:gd name="connsiteX6" fmla="*/ 15466 w 719924"/>
                <a:gd name="connsiteY6" fmla="*/ 3114 h 996849"/>
                <a:gd name="connsiteX7" fmla="*/ 39074 w 719924"/>
                <a:gd name="connsiteY7" fmla="*/ 3200 h 996849"/>
                <a:gd name="connsiteX8" fmla="*/ 708141 w 719924"/>
                <a:gd name="connsiteY8" fmla="*/ 391517 h 996849"/>
                <a:gd name="connsiteX9" fmla="*/ 719919 w 719924"/>
                <a:gd name="connsiteY9" fmla="*/ 412485 h 996849"/>
                <a:gd name="connsiteX10" fmla="*/ 707626 w 719924"/>
                <a:gd name="connsiteY10" fmla="*/ 973727 h 996849"/>
                <a:gd name="connsiteX11" fmla="*/ 707626 w 719924"/>
                <a:gd name="connsiteY11" fmla="*/ 973727 h 99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24" h="996849">
                  <a:moveTo>
                    <a:pt x="707626" y="973727"/>
                  </a:moveTo>
                  <a:cubicBezTo>
                    <a:pt x="707438" y="982059"/>
                    <a:pt x="702894" y="989672"/>
                    <a:pt x="695659" y="993770"/>
                  </a:cubicBezTo>
                  <a:cubicBezTo>
                    <a:pt x="688424" y="997867"/>
                    <a:pt x="679543" y="997884"/>
                    <a:pt x="672307" y="993770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27" y="614796"/>
                    <a:pt x="-68" y="606875"/>
                    <a:pt x="1" y="598320"/>
                  </a:cubicBezTo>
                  <a:cubicBezTo>
                    <a:pt x="481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88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19" y="412485"/>
                  </a:cubicBezTo>
                  <a:lnTo>
                    <a:pt x="707626" y="973727"/>
                  </a:lnTo>
                  <a:lnTo>
                    <a:pt x="707626" y="973727"/>
                  </a:lnTo>
                  <a:close/>
                </a:path>
              </a:pathLst>
            </a:custGeom>
            <a:solidFill>
              <a:srgbClr val="D1206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DB56ABB-981C-45C8-BBDF-2D03883003D3}"/>
                </a:ext>
              </a:extLst>
            </p:cNvPr>
            <p:cNvSpPr/>
            <p:nvPr/>
          </p:nvSpPr>
          <p:spPr>
            <a:xfrm>
              <a:off x="5902575" y="2947674"/>
              <a:ext cx="719909" cy="996855"/>
            </a:xfrm>
            <a:custGeom>
              <a:avLst/>
              <a:gdLst>
                <a:gd name="connsiteX0" fmla="*/ 707627 w 719909"/>
                <a:gd name="connsiteY0" fmla="*/ 973727 h 996855"/>
                <a:gd name="connsiteX1" fmla="*/ 695659 w 719909"/>
                <a:gd name="connsiteY1" fmla="*/ 993769 h 996855"/>
                <a:gd name="connsiteX2" fmla="*/ 672308 w 719909"/>
                <a:gd name="connsiteY2" fmla="*/ 993769 h 996855"/>
                <a:gd name="connsiteX3" fmla="*/ 11968 w 719909"/>
                <a:gd name="connsiteY3" fmla="*/ 619031 h 996855"/>
                <a:gd name="connsiteX4" fmla="*/ 1 w 719909"/>
                <a:gd name="connsiteY4" fmla="*/ 598320 h 996855"/>
                <a:gd name="connsiteX5" fmla="*/ 3550 w 719909"/>
                <a:gd name="connsiteY5" fmla="*/ 23500 h 996855"/>
                <a:gd name="connsiteX6" fmla="*/ 15466 w 719909"/>
                <a:gd name="connsiteY6" fmla="*/ 3114 h 996855"/>
                <a:gd name="connsiteX7" fmla="*/ 39074 w 719909"/>
                <a:gd name="connsiteY7" fmla="*/ 3200 h 996855"/>
                <a:gd name="connsiteX8" fmla="*/ 708141 w 719909"/>
                <a:gd name="connsiteY8" fmla="*/ 391517 h 996855"/>
                <a:gd name="connsiteX9" fmla="*/ 719902 w 719909"/>
                <a:gd name="connsiteY9" fmla="*/ 412485 h 996855"/>
                <a:gd name="connsiteX10" fmla="*/ 707627 w 719909"/>
                <a:gd name="connsiteY10" fmla="*/ 973727 h 996855"/>
                <a:gd name="connsiteX11" fmla="*/ 707627 w 719909"/>
                <a:gd name="connsiteY11" fmla="*/ 973727 h 9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09" h="996855">
                  <a:moveTo>
                    <a:pt x="707627" y="973727"/>
                  </a:moveTo>
                  <a:cubicBezTo>
                    <a:pt x="707455" y="982060"/>
                    <a:pt x="702895" y="989672"/>
                    <a:pt x="695659" y="993769"/>
                  </a:cubicBezTo>
                  <a:cubicBezTo>
                    <a:pt x="688424" y="997884"/>
                    <a:pt x="679543" y="997884"/>
                    <a:pt x="672308" y="993769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10" y="614796"/>
                    <a:pt x="-67" y="606875"/>
                    <a:pt x="1" y="598320"/>
                  </a:cubicBezTo>
                  <a:cubicBezTo>
                    <a:pt x="464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70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02" y="412485"/>
                  </a:cubicBezTo>
                  <a:cubicBezTo>
                    <a:pt x="718257" y="488369"/>
                    <a:pt x="710301" y="852220"/>
                    <a:pt x="707627" y="973727"/>
                  </a:cubicBezTo>
                  <a:lnTo>
                    <a:pt x="707627" y="973727"/>
                  </a:lnTo>
                  <a:close/>
                </a:path>
              </a:pathLst>
            </a:custGeom>
            <a:solidFill>
              <a:srgbClr val="E2447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8EFA7E6E-D235-4565-87B3-EDB5DE431750}"/>
                </a:ext>
              </a:extLst>
            </p:cNvPr>
            <p:cNvSpPr/>
            <p:nvPr/>
          </p:nvSpPr>
          <p:spPr>
            <a:xfrm>
              <a:off x="5943090" y="3006758"/>
              <a:ext cx="637096" cy="879092"/>
            </a:xfrm>
            <a:custGeom>
              <a:avLst/>
              <a:gdLst>
                <a:gd name="connsiteX0" fmla="*/ 627284 w 637096"/>
                <a:gd name="connsiteY0" fmla="*/ 855921 h 879092"/>
                <a:gd name="connsiteX1" fmla="*/ 615334 w 637096"/>
                <a:gd name="connsiteY1" fmla="*/ 875998 h 879092"/>
                <a:gd name="connsiteX2" fmla="*/ 591966 w 637096"/>
                <a:gd name="connsiteY2" fmla="*/ 876015 h 879092"/>
                <a:gd name="connsiteX3" fmla="*/ 11985 w 637096"/>
                <a:gd name="connsiteY3" fmla="*/ 546866 h 879092"/>
                <a:gd name="connsiteX4" fmla="*/ 0 w 637096"/>
                <a:gd name="connsiteY4" fmla="*/ 526189 h 879092"/>
                <a:gd name="connsiteX5" fmla="*/ 2160 w 637096"/>
                <a:gd name="connsiteY5" fmla="*/ 23549 h 879092"/>
                <a:gd name="connsiteX6" fmla="*/ 14059 w 637096"/>
                <a:gd name="connsiteY6" fmla="*/ 3129 h 879092"/>
                <a:gd name="connsiteX7" fmla="*/ 37685 w 637096"/>
                <a:gd name="connsiteY7" fmla="*/ 3198 h 879092"/>
                <a:gd name="connsiteX8" fmla="*/ 625313 w 637096"/>
                <a:gd name="connsiteY8" fmla="*/ 344246 h 879092"/>
                <a:gd name="connsiteX9" fmla="*/ 637091 w 637096"/>
                <a:gd name="connsiteY9" fmla="*/ 365180 h 879092"/>
                <a:gd name="connsiteX10" fmla="*/ 627284 w 637096"/>
                <a:gd name="connsiteY10" fmla="*/ 855921 h 879092"/>
                <a:gd name="connsiteX11" fmla="*/ 627284 w 637096"/>
                <a:gd name="connsiteY11" fmla="*/ 855921 h 87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7096" h="879092">
                  <a:moveTo>
                    <a:pt x="627284" y="855921"/>
                  </a:moveTo>
                  <a:cubicBezTo>
                    <a:pt x="627113" y="864254"/>
                    <a:pt x="622586" y="871883"/>
                    <a:pt x="615334" y="875998"/>
                  </a:cubicBezTo>
                  <a:cubicBezTo>
                    <a:pt x="608082" y="880113"/>
                    <a:pt x="599218" y="880130"/>
                    <a:pt x="591966" y="876015"/>
                  </a:cubicBezTo>
                  <a:cubicBezTo>
                    <a:pt x="473288" y="808670"/>
                    <a:pt x="85365" y="588511"/>
                    <a:pt x="11985" y="546866"/>
                  </a:cubicBezTo>
                  <a:cubicBezTo>
                    <a:pt x="4543" y="542648"/>
                    <a:pt x="-34" y="534744"/>
                    <a:pt x="0" y="526189"/>
                  </a:cubicBezTo>
                  <a:cubicBezTo>
                    <a:pt x="309" y="455928"/>
                    <a:pt x="1680" y="137666"/>
                    <a:pt x="2160" y="23549"/>
                  </a:cubicBezTo>
                  <a:cubicBezTo>
                    <a:pt x="2195" y="15113"/>
                    <a:pt x="6738" y="7330"/>
                    <a:pt x="14059" y="3129"/>
                  </a:cubicBezTo>
                  <a:cubicBezTo>
                    <a:pt x="21380" y="-1071"/>
                    <a:pt x="30381" y="-1037"/>
                    <a:pt x="37685" y="3198"/>
                  </a:cubicBezTo>
                  <a:cubicBezTo>
                    <a:pt x="158454" y="73304"/>
                    <a:pt x="551384" y="301349"/>
                    <a:pt x="625313" y="344246"/>
                  </a:cubicBezTo>
                  <a:cubicBezTo>
                    <a:pt x="632754" y="348566"/>
                    <a:pt x="637263" y="356573"/>
                    <a:pt x="637091" y="365180"/>
                  </a:cubicBezTo>
                  <a:cubicBezTo>
                    <a:pt x="635720" y="434669"/>
                    <a:pt x="629513" y="744890"/>
                    <a:pt x="627284" y="855921"/>
                  </a:cubicBezTo>
                  <a:lnTo>
                    <a:pt x="627284" y="855921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AD94BDF-A351-4E5E-B679-748A1A13F65B}"/>
                </a:ext>
              </a:extLst>
            </p:cNvPr>
            <p:cNvSpPr/>
            <p:nvPr/>
          </p:nvSpPr>
          <p:spPr>
            <a:xfrm>
              <a:off x="6075947" y="3217798"/>
              <a:ext cx="341875" cy="456575"/>
            </a:xfrm>
            <a:custGeom>
              <a:avLst/>
              <a:gdLst>
                <a:gd name="connsiteX0" fmla="*/ 337534 w 341875"/>
                <a:gd name="connsiteY0" fmla="*/ 433364 h 456575"/>
                <a:gd name="connsiteX1" fmla="*/ 325601 w 341875"/>
                <a:gd name="connsiteY1" fmla="*/ 453475 h 456575"/>
                <a:gd name="connsiteX2" fmla="*/ 302215 w 341875"/>
                <a:gd name="connsiteY2" fmla="*/ 453492 h 456575"/>
                <a:gd name="connsiteX3" fmla="*/ 11984 w 341875"/>
                <a:gd name="connsiteY3" fmla="*/ 288780 h 456575"/>
                <a:gd name="connsiteX4" fmla="*/ 0 w 341875"/>
                <a:gd name="connsiteY4" fmla="*/ 268154 h 456575"/>
                <a:gd name="connsiteX5" fmla="*/ 600 w 341875"/>
                <a:gd name="connsiteY5" fmla="*/ 23598 h 456575"/>
                <a:gd name="connsiteX6" fmla="*/ 12482 w 341875"/>
                <a:gd name="connsiteY6" fmla="*/ 3144 h 456575"/>
                <a:gd name="connsiteX7" fmla="*/ 36125 w 341875"/>
                <a:gd name="connsiteY7" fmla="*/ 3195 h 456575"/>
                <a:gd name="connsiteX8" fmla="*/ 330093 w 341875"/>
                <a:gd name="connsiteY8" fmla="*/ 173805 h 456575"/>
                <a:gd name="connsiteX9" fmla="*/ 341871 w 341875"/>
                <a:gd name="connsiteY9" fmla="*/ 194688 h 456575"/>
                <a:gd name="connsiteX10" fmla="*/ 337534 w 341875"/>
                <a:gd name="connsiteY10" fmla="*/ 433364 h 456575"/>
                <a:gd name="connsiteX11" fmla="*/ 337534 w 341875"/>
                <a:gd name="connsiteY11" fmla="*/ 433364 h 45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875" h="456575">
                  <a:moveTo>
                    <a:pt x="337534" y="433364"/>
                  </a:moveTo>
                  <a:cubicBezTo>
                    <a:pt x="337379" y="441696"/>
                    <a:pt x="332853" y="449343"/>
                    <a:pt x="325601" y="453475"/>
                  </a:cubicBezTo>
                  <a:cubicBezTo>
                    <a:pt x="318348" y="457607"/>
                    <a:pt x="309467" y="457607"/>
                    <a:pt x="302215" y="453492"/>
                  </a:cubicBezTo>
                  <a:cubicBezTo>
                    <a:pt x="228440" y="411624"/>
                    <a:pt x="58584" y="315217"/>
                    <a:pt x="11984" y="288780"/>
                  </a:cubicBezTo>
                  <a:cubicBezTo>
                    <a:pt x="4560" y="284562"/>
                    <a:pt x="-17" y="276693"/>
                    <a:pt x="0" y="268154"/>
                  </a:cubicBezTo>
                  <a:cubicBezTo>
                    <a:pt x="103" y="225035"/>
                    <a:pt x="429" y="91698"/>
                    <a:pt x="600" y="23598"/>
                  </a:cubicBezTo>
                  <a:cubicBezTo>
                    <a:pt x="617" y="15145"/>
                    <a:pt x="5144" y="7345"/>
                    <a:pt x="12482" y="3144"/>
                  </a:cubicBezTo>
                  <a:cubicBezTo>
                    <a:pt x="19820" y="-1074"/>
                    <a:pt x="28821" y="-1039"/>
                    <a:pt x="36125" y="3195"/>
                  </a:cubicBezTo>
                  <a:cubicBezTo>
                    <a:pt x="111168" y="46744"/>
                    <a:pt x="283150" y="146562"/>
                    <a:pt x="330093" y="173805"/>
                  </a:cubicBezTo>
                  <a:cubicBezTo>
                    <a:pt x="337517" y="178109"/>
                    <a:pt x="342026" y="186116"/>
                    <a:pt x="341871" y="194688"/>
                  </a:cubicBezTo>
                  <a:cubicBezTo>
                    <a:pt x="341083" y="237311"/>
                    <a:pt x="338734" y="367132"/>
                    <a:pt x="337534" y="433364"/>
                  </a:cubicBezTo>
                  <a:lnTo>
                    <a:pt x="337534" y="433364"/>
                  </a:lnTo>
                  <a:close/>
                </a:path>
              </a:pathLst>
            </a:custGeom>
            <a:solidFill>
              <a:srgbClr val="3E3C3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BD68932-FCE4-488E-B231-22AB20D45A2E}"/>
                </a:ext>
              </a:extLst>
            </p:cNvPr>
            <p:cNvSpPr/>
            <p:nvPr/>
          </p:nvSpPr>
          <p:spPr>
            <a:xfrm>
              <a:off x="6114621" y="3267795"/>
              <a:ext cx="139783" cy="86149"/>
            </a:xfrm>
            <a:custGeom>
              <a:avLst/>
              <a:gdLst>
                <a:gd name="connsiteX0" fmla="*/ 137577 w 139783"/>
                <a:gd name="connsiteY0" fmla="*/ 74653 h 86149"/>
                <a:gd name="connsiteX1" fmla="*/ 138554 w 139783"/>
                <a:gd name="connsiteY1" fmla="*/ 83397 h 86149"/>
                <a:gd name="connsiteX2" fmla="*/ 129947 w 139783"/>
                <a:gd name="connsiteY2" fmla="*/ 85300 h 86149"/>
                <a:gd name="connsiteX3" fmla="*/ 3708 w 139783"/>
                <a:gd name="connsiteY3" fmla="*/ 13651 h 86149"/>
                <a:gd name="connsiteX4" fmla="*/ 2354 w 139783"/>
                <a:gd name="connsiteY4" fmla="*/ 12657 h 86149"/>
                <a:gd name="connsiteX5" fmla="*/ 2354 w 139783"/>
                <a:gd name="connsiteY5" fmla="*/ 12657 h 86149"/>
                <a:gd name="connsiteX6" fmla="*/ 1428 w 139783"/>
                <a:gd name="connsiteY6" fmla="*/ 2970 h 86149"/>
                <a:gd name="connsiteX7" fmla="*/ 10961 w 139783"/>
                <a:gd name="connsiteY7" fmla="*/ 998 h 86149"/>
                <a:gd name="connsiteX8" fmla="*/ 136342 w 139783"/>
                <a:gd name="connsiteY8" fmla="*/ 73762 h 86149"/>
                <a:gd name="connsiteX9" fmla="*/ 137559 w 139783"/>
                <a:gd name="connsiteY9" fmla="*/ 74636 h 86149"/>
                <a:gd name="connsiteX10" fmla="*/ 137577 w 139783"/>
                <a:gd name="connsiteY10" fmla="*/ 74653 h 86149"/>
                <a:gd name="connsiteX11" fmla="*/ 137577 w 139783"/>
                <a:gd name="connsiteY11" fmla="*/ 74653 h 8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9">
                  <a:moveTo>
                    <a:pt x="137577" y="74653"/>
                  </a:moveTo>
                  <a:cubicBezTo>
                    <a:pt x="140097" y="76882"/>
                    <a:pt x="140508" y="80671"/>
                    <a:pt x="138554" y="83397"/>
                  </a:cubicBezTo>
                  <a:cubicBezTo>
                    <a:pt x="136599" y="86140"/>
                    <a:pt x="132879" y="86946"/>
                    <a:pt x="129947" y="85300"/>
                  </a:cubicBezTo>
                  <a:cubicBezTo>
                    <a:pt x="79695" y="56788"/>
                    <a:pt x="11492" y="18075"/>
                    <a:pt x="3708" y="13651"/>
                  </a:cubicBezTo>
                  <a:cubicBezTo>
                    <a:pt x="3228" y="13377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36"/>
                    <a:pt x="137577" y="74636"/>
                    <a:pt x="137577" y="74653"/>
                  </a:cubicBezTo>
                  <a:lnTo>
                    <a:pt x="137577" y="74653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3A9D922-CC32-432E-A9C7-98E23DA75A8A}"/>
                </a:ext>
              </a:extLst>
            </p:cNvPr>
            <p:cNvSpPr/>
            <p:nvPr/>
          </p:nvSpPr>
          <p:spPr>
            <a:xfrm>
              <a:off x="6114621" y="3301939"/>
              <a:ext cx="139783" cy="86150"/>
            </a:xfrm>
            <a:custGeom>
              <a:avLst/>
              <a:gdLst>
                <a:gd name="connsiteX0" fmla="*/ 137577 w 139783"/>
                <a:gd name="connsiteY0" fmla="*/ 74646 h 86150"/>
                <a:gd name="connsiteX1" fmla="*/ 138554 w 139783"/>
                <a:gd name="connsiteY1" fmla="*/ 83407 h 86150"/>
                <a:gd name="connsiteX2" fmla="*/ 129947 w 139783"/>
                <a:gd name="connsiteY2" fmla="*/ 85293 h 86150"/>
                <a:gd name="connsiteX3" fmla="*/ 3708 w 139783"/>
                <a:gd name="connsiteY3" fmla="*/ 13644 h 86150"/>
                <a:gd name="connsiteX4" fmla="*/ 2354 w 139783"/>
                <a:gd name="connsiteY4" fmla="*/ 12649 h 86150"/>
                <a:gd name="connsiteX5" fmla="*/ 2354 w 139783"/>
                <a:gd name="connsiteY5" fmla="*/ 12649 h 86150"/>
                <a:gd name="connsiteX6" fmla="*/ 1428 w 139783"/>
                <a:gd name="connsiteY6" fmla="*/ 2962 h 86150"/>
                <a:gd name="connsiteX7" fmla="*/ 10961 w 139783"/>
                <a:gd name="connsiteY7" fmla="*/ 991 h 86150"/>
                <a:gd name="connsiteX8" fmla="*/ 136342 w 139783"/>
                <a:gd name="connsiteY8" fmla="*/ 73754 h 86150"/>
                <a:gd name="connsiteX9" fmla="*/ 137559 w 139783"/>
                <a:gd name="connsiteY9" fmla="*/ 74628 h 86150"/>
                <a:gd name="connsiteX10" fmla="*/ 137577 w 139783"/>
                <a:gd name="connsiteY10" fmla="*/ 74646 h 86150"/>
                <a:gd name="connsiteX11" fmla="*/ 137577 w 139783"/>
                <a:gd name="connsiteY11" fmla="*/ 74646 h 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50">
                  <a:moveTo>
                    <a:pt x="137577" y="74646"/>
                  </a:moveTo>
                  <a:cubicBezTo>
                    <a:pt x="140097" y="76875"/>
                    <a:pt x="140508" y="80664"/>
                    <a:pt x="138554" y="83407"/>
                  </a:cubicBezTo>
                  <a:cubicBezTo>
                    <a:pt x="136599" y="86133"/>
                    <a:pt x="132879" y="86956"/>
                    <a:pt x="129947" y="85293"/>
                  </a:cubicBezTo>
                  <a:cubicBezTo>
                    <a:pt x="79695" y="56780"/>
                    <a:pt x="11492" y="18067"/>
                    <a:pt x="3708" y="13644"/>
                  </a:cubicBezTo>
                  <a:cubicBezTo>
                    <a:pt x="3228" y="13369"/>
                    <a:pt x="2765" y="13027"/>
                    <a:pt x="2354" y="12649"/>
                  </a:cubicBezTo>
                  <a:lnTo>
                    <a:pt x="2354" y="12649"/>
                  </a:lnTo>
                  <a:cubicBezTo>
                    <a:pt x="-389" y="10129"/>
                    <a:pt x="-784" y="5946"/>
                    <a:pt x="1428" y="2962"/>
                  </a:cubicBezTo>
                  <a:cubicBezTo>
                    <a:pt x="3640" y="-38"/>
                    <a:pt x="7737" y="-878"/>
                    <a:pt x="10961" y="991"/>
                  </a:cubicBezTo>
                  <a:cubicBezTo>
                    <a:pt x="61813" y="30497"/>
                    <a:pt x="129038" y="69519"/>
                    <a:pt x="136342" y="73754"/>
                  </a:cubicBezTo>
                  <a:cubicBezTo>
                    <a:pt x="136771" y="74011"/>
                    <a:pt x="137182" y="74303"/>
                    <a:pt x="137559" y="74628"/>
                  </a:cubicBezTo>
                  <a:cubicBezTo>
                    <a:pt x="137577" y="74628"/>
                    <a:pt x="137577" y="74646"/>
                    <a:pt x="137577" y="74646"/>
                  </a:cubicBezTo>
                  <a:lnTo>
                    <a:pt x="137577" y="7464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B916CFB-A8D4-4288-A489-2B4BF52E13C4}"/>
                </a:ext>
              </a:extLst>
            </p:cNvPr>
            <p:cNvSpPr/>
            <p:nvPr/>
          </p:nvSpPr>
          <p:spPr>
            <a:xfrm>
              <a:off x="6114621" y="3331061"/>
              <a:ext cx="139783" cy="86144"/>
            </a:xfrm>
            <a:custGeom>
              <a:avLst/>
              <a:gdLst>
                <a:gd name="connsiteX0" fmla="*/ 137577 w 139783"/>
                <a:gd name="connsiteY0" fmla="*/ 74636 h 86144"/>
                <a:gd name="connsiteX1" fmla="*/ 138554 w 139783"/>
                <a:gd name="connsiteY1" fmla="*/ 83397 h 86144"/>
                <a:gd name="connsiteX2" fmla="*/ 129947 w 139783"/>
                <a:gd name="connsiteY2" fmla="*/ 85283 h 86144"/>
                <a:gd name="connsiteX3" fmla="*/ 3708 w 139783"/>
                <a:gd name="connsiteY3" fmla="*/ 13634 h 86144"/>
                <a:gd name="connsiteX4" fmla="*/ 2354 w 139783"/>
                <a:gd name="connsiteY4" fmla="*/ 12657 h 86144"/>
                <a:gd name="connsiteX5" fmla="*/ 2354 w 139783"/>
                <a:gd name="connsiteY5" fmla="*/ 12657 h 86144"/>
                <a:gd name="connsiteX6" fmla="*/ 1428 w 139783"/>
                <a:gd name="connsiteY6" fmla="*/ 2970 h 86144"/>
                <a:gd name="connsiteX7" fmla="*/ 10961 w 139783"/>
                <a:gd name="connsiteY7" fmla="*/ 998 h 86144"/>
                <a:gd name="connsiteX8" fmla="*/ 136342 w 139783"/>
                <a:gd name="connsiteY8" fmla="*/ 73762 h 86144"/>
                <a:gd name="connsiteX9" fmla="*/ 137559 w 139783"/>
                <a:gd name="connsiteY9" fmla="*/ 74636 h 86144"/>
                <a:gd name="connsiteX10" fmla="*/ 137577 w 139783"/>
                <a:gd name="connsiteY10" fmla="*/ 74636 h 86144"/>
                <a:gd name="connsiteX11" fmla="*/ 137577 w 139783"/>
                <a:gd name="connsiteY11" fmla="*/ 74636 h 8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4">
                  <a:moveTo>
                    <a:pt x="137577" y="74636"/>
                  </a:moveTo>
                  <a:cubicBezTo>
                    <a:pt x="140097" y="76882"/>
                    <a:pt x="140508" y="80654"/>
                    <a:pt x="138554" y="83397"/>
                  </a:cubicBezTo>
                  <a:cubicBezTo>
                    <a:pt x="136599" y="86140"/>
                    <a:pt x="132879" y="86946"/>
                    <a:pt x="129947" y="85283"/>
                  </a:cubicBezTo>
                  <a:cubicBezTo>
                    <a:pt x="79695" y="56771"/>
                    <a:pt x="11492" y="18057"/>
                    <a:pt x="3708" y="13634"/>
                  </a:cubicBezTo>
                  <a:cubicBezTo>
                    <a:pt x="3228" y="13360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19"/>
                    <a:pt x="137577" y="74636"/>
                    <a:pt x="137577" y="74636"/>
                  </a:cubicBezTo>
                  <a:lnTo>
                    <a:pt x="137577" y="7463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BAF5575D-9E87-4766-A516-A2F65B47740A}"/>
                </a:ext>
              </a:extLst>
            </p:cNvPr>
            <p:cNvSpPr/>
            <p:nvPr/>
          </p:nvSpPr>
          <p:spPr>
            <a:xfrm>
              <a:off x="6275029" y="3424323"/>
              <a:ext cx="66659" cy="43906"/>
            </a:xfrm>
            <a:custGeom>
              <a:avLst/>
              <a:gdLst>
                <a:gd name="connsiteX0" fmla="*/ 65859 w 66659"/>
                <a:gd name="connsiteY0" fmla="*/ 34232 h 43906"/>
                <a:gd name="connsiteX1" fmla="*/ 64728 w 66659"/>
                <a:gd name="connsiteY1" fmla="*/ 41999 h 43906"/>
                <a:gd name="connsiteX2" fmla="*/ 56944 w 66659"/>
                <a:gd name="connsiteY2" fmla="*/ 43079 h 43906"/>
                <a:gd name="connsiteX3" fmla="*/ 3588 w 66659"/>
                <a:gd name="connsiteY3" fmla="*/ 13538 h 43906"/>
                <a:gd name="connsiteX4" fmla="*/ 742 w 66659"/>
                <a:gd name="connsiteY4" fmla="*/ 10538 h 43906"/>
                <a:gd name="connsiteX5" fmla="*/ 742 w 66659"/>
                <a:gd name="connsiteY5" fmla="*/ 10520 h 43906"/>
                <a:gd name="connsiteX6" fmla="*/ 2354 w 66659"/>
                <a:gd name="connsiteY6" fmla="*/ 1948 h 43906"/>
                <a:gd name="connsiteX7" fmla="*/ 11029 w 66659"/>
                <a:gd name="connsiteY7" fmla="*/ 1005 h 43906"/>
                <a:gd name="connsiteX8" fmla="*/ 63270 w 66659"/>
                <a:gd name="connsiteY8" fmla="*/ 31557 h 43906"/>
                <a:gd name="connsiteX9" fmla="*/ 65859 w 66659"/>
                <a:gd name="connsiteY9" fmla="*/ 34232 h 43906"/>
                <a:gd name="connsiteX10" fmla="*/ 65859 w 66659"/>
                <a:gd name="connsiteY10" fmla="*/ 34232 h 43906"/>
                <a:gd name="connsiteX11" fmla="*/ 65859 w 66659"/>
                <a:gd name="connsiteY11" fmla="*/ 34232 h 4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906">
                  <a:moveTo>
                    <a:pt x="65859" y="34232"/>
                  </a:moveTo>
                  <a:cubicBezTo>
                    <a:pt x="67248" y="36787"/>
                    <a:pt x="66802" y="39958"/>
                    <a:pt x="64728" y="41999"/>
                  </a:cubicBezTo>
                  <a:cubicBezTo>
                    <a:pt x="62670" y="44056"/>
                    <a:pt x="59498" y="44502"/>
                    <a:pt x="56944" y="43079"/>
                  </a:cubicBezTo>
                  <a:cubicBezTo>
                    <a:pt x="37913" y="32535"/>
                    <a:pt x="10909" y="17584"/>
                    <a:pt x="3588" y="13538"/>
                  </a:cubicBezTo>
                  <a:cubicBezTo>
                    <a:pt x="2354" y="12852"/>
                    <a:pt x="1359" y="11806"/>
                    <a:pt x="742" y="10538"/>
                  </a:cubicBezTo>
                  <a:cubicBezTo>
                    <a:pt x="742" y="10538"/>
                    <a:pt x="742" y="10538"/>
                    <a:pt x="742" y="10520"/>
                  </a:cubicBezTo>
                  <a:cubicBezTo>
                    <a:pt x="-681" y="7623"/>
                    <a:pt x="-12" y="4142"/>
                    <a:pt x="2354" y="1948"/>
                  </a:cubicBezTo>
                  <a:cubicBezTo>
                    <a:pt x="4720" y="-247"/>
                    <a:pt x="8252" y="-624"/>
                    <a:pt x="11029" y="1005"/>
                  </a:cubicBezTo>
                  <a:cubicBezTo>
                    <a:pt x="30129" y="12183"/>
                    <a:pt x="56447" y="27563"/>
                    <a:pt x="63270" y="31557"/>
                  </a:cubicBezTo>
                  <a:cubicBezTo>
                    <a:pt x="64350" y="32192"/>
                    <a:pt x="65242" y="33100"/>
                    <a:pt x="65859" y="34232"/>
                  </a:cubicBezTo>
                  <a:cubicBezTo>
                    <a:pt x="65842" y="34215"/>
                    <a:pt x="65842" y="34232"/>
                    <a:pt x="65859" y="34232"/>
                  </a:cubicBezTo>
                  <a:lnTo>
                    <a:pt x="65859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732A8F8-D0D2-4A6B-B9DC-F6CA44F7DC59}"/>
                </a:ext>
              </a:extLst>
            </p:cNvPr>
            <p:cNvSpPr/>
            <p:nvPr/>
          </p:nvSpPr>
          <p:spPr>
            <a:xfrm>
              <a:off x="6275029" y="3468948"/>
              <a:ext cx="66659" cy="43885"/>
            </a:xfrm>
            <a:custGeom>
              <a:avLst/>
              <a:gdLst>
                <a:gd name="connsiteX0" fmla="*/ 65859 w 66659"/>
                <a:gd name="connsiteY0" fmla="*/ 34218 h 43885"/>
                <a:gd name="connsiteX1" fmla="*/ 64728 w 66659"/>
                <a:gd name="connsiteY1" fmla="*/ 41985 h 43885"/>
                <a:gd name="connsiteX2" fmla="*/ 56944 w 66659"/>
                <a:gd name="connsiteY2" fmla="*/ 43065 h 43885"/>
                <a:gd name="connsiteX3" fmla="*/ 3588 w 66659"/>
                <a:gd name="connsiteY3" fmla="*/ 13524 h 43885"/>
                <a:gd name="connsiteX4" fmla="*/ 742 w 66659"/>
                <a:gd name="connsiteY4" fmla="*/ 10524 h 43885"/>
                <a:gd name="connsiteX5" fmla="*/ 742 w 66659"/>
                <a:gd name="connsiteY5" fmla="*/ 10524 h 43885"/>
                <a:gd name="connsiteX6" fmla="*/ 2354 w 66659"/>
                <a:gd name="connsiteY6" fmla="*/ 1951 h 43885"/>
                <a:gd name="connsiteX7" fmla="*/ 11029 w 66659"/>
                <a:gd name="connsiteY7" fmla="*/ 991 h 43885"/>
                <a:gd name="connsiteX8" fmla="*/ 63270 w 66659"/>
                <a:gd name="connsiteY8" fmla="*/ 31544 h 43885"/>
                <a:gd name="connsiteX9" fmla="*/ 65859 w 66659"/>
                <a:gd name="connsiteY9" fmla="*/ 34218 h 43885"/>
                <a:gd name="connsiteX10" fmla="*/ 65859 w 66659"/>
                <a:gd name="connsiteY10" fmla="*/ 34218 h 43885"/>
                <a:gd name="connsiteX11" fmla="*/ 65859 w 66659"/>
                <a:gd name="connsiteY11" fmla="*/ 34218 h 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885">
                  <a:moveTo>
                    <a:pt x="65859" y="34218"/>
                  </a:moveTo>
                  <a:cubicBezTo>
                    <a:pt x="67248" y="36773"/>
                    <a:pt x="66802" y="39945"/>
                    <a:pt x="64728" y="41985"/>
                  </a:cubicBezTo>
                  <a:cubicBezTo>
                    <a:pt x="62670" y="44042"/>
                    <a:pt x="59498" y="44471"/>
                    <a:pt x="56944" y="43065"/>
                  </a:cubicBezTo>
                  <a:cubicBezTo>
                    <a:pt x="37913" y="32521"/>
                    <a:pt x="10909" y="17570"/>
                    <a:pt x="3588" y="13524"/>
                  </a:cubicBezTo>
                  <a:cubicBezTo>
                    <a:pt x="2354" y="12838"/>
                    <a:pt x="1359" y="11793"/>
                    <a:pt x="742" y="10524"/>
                  </a:cubicBezTo>
                  <a:lnTo>
                    <a:pt x="742" y="10524"/>
                  </a:lnTo>
                  <a:cubicBezTo>
                    <a:pt x="-681" y="7626"/>
                    <a:pt x="-12" y="4129"/>
                    <a:pt x="2354" y="1951"/>
                  </a:cubicBezTo>
                  <a:cubicBezTo>
                    <a:pt x="4720" y="-243"/>
                    <a:pt x="8252" y="-620"/>
                    <a:pt x="11029" y="991"/>
                  </a:cubicBezTo>
                  <a:cubicBezTo>
                    <a:pt x="30129" y="12170"/>
                    <a:pt x="56447" y="27549"/>
                    <a:pt x="63270" y="31544"/>
                  </a:cubicBezTo>
                  <a:cubicBezTo>
                    <a:pt x="64350" y="32178"/>
                    <a:pt x="65242" y="33104"/>
                    <a:pt x="65859" y="34218"/>
                  </a:cubicBezTo>
                  <a:cubicBezTo>
                    <a:pt x="65842" y="34218"/>
                    <a:pt x="65842" y="34218"/>
                    <a:pt x="65859" y="34218"/>
                  </a:cubicBezTo>
                  <a:lnTo>
                    <a:pt x="65859" y="34218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BBA593C-51C6-491A-B8A3-8853CA09820A}"/>
                </a:ext>
              </a:extLst>
            </p:cNvPr>
            <p:cNvSpPr/>
            <p:nvPr/>
          </p:nvSpPr>
          <p:spPr>
            <a:xfrm>
              <a:off x="6114885" y="3373100"/>
              <a:ext cx="66663" cy="43892"/>
            </a:xfrm>
            <a:custGeom>
              <a:avLst/>
              <a:gdLst>
                <a:gd name="connsiteX0" fmla="*/ 65868 w 66663"/>
                <a:gd name="connsiteY0" fmla="*/ 34226 h 43892"/>
                <a:gd name="connsiteX1" fmla="*/ 64737 w 66663"/>
                <a:gd name="connsiteY1" fmla="*/ 41992 h 43892"/>
                <a:gd name="connsiteX2" fmla="*/ 56953 w 66663"/>
                <a:gd name="connsiteY2" fmla="*/ 43072 h 43892"/>
                <a:gd name="connsiteX3" fmla="*/ 3581 w 66663"/>
                <a:gd name="connsiteY3" fmla="*/ 13532 h 43892"/>
                <a:gd name="connsiteX4" fmla="*/ 735 w 66663"/>
                <a:gd name="connsiteY4" fmla="*/ 10531 h 43892"/>
                <a:gd name="connsiteX5" fmla="*/ 735 w 66663"/>
                <a:gd name="connsiteY5" fmla="*/ 10531 h 43892"/>
                <a:gd name="connsiteX6" fmla="*/ 2347 w 66663"/>
                <a:gd name="connsiteY6" fmla="*/ 1959 h 43892"/>
                <a:gd name="connsiteX7" fmla="*/ 11022 w 66663"/>
                <a:gd name="connsiteY7" fmla="*/ 999 h 43892"/>
                <a:gd name="connsiteX8" fmla="*/ 63263 w 66663"/>
                <a:gd name="connsiteY8" fmla="*/ 31551 h 43892"/>
                <a:gd name="connsiteX9" fmla="*/ 65868 w 66663"/>
                <a:gd name="connsiteY9" fmla="*/ 34226 h 43892"/>
                <a:gd name="connsiteX10" fmla="*/ 65868 w 66663"/>
                <a:gd name="connsiteY10" fmla="*/ 34226 h 43892"/>
                <a:gd name="connsiteX11" fmla="*/ 65868 w 66663"/>
                <a:gd name="connsiteY11" fmla="*/ 34226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2">
                  <a:moveTo>
                    <a:pt x="65868" y="34226"/>
                  </a:moveTo>
                  <a:cubicBezTo>
                    <a:pt x="67257" y="36780"/>
                    <a:pt x="66794" y="39952"/>
                    <a:pt x="64737" y="41992"/>
                  </a:cubicBezTo>
                  <a:cubicBezTo>
                    <a:pt x="62680" y="44050"/>
                    <a:pt x="59508" y="44478"/>
                    <a:pt x="56953" y="43072"/>
                  </a:cubicBezTo>
                  <a:cubicBezTo>
                    <a:pt x="37922" y="32528"/>
                    <a:pt x="10919" y="17578"/>
                    <a:pt x="3581" y="13532"/>
                  </a:cubicBezTo>
                  <a:cubicBezTo>
                    <a:pt x="2347" y="12846"/>
                    <a:pt x="1352" y="11800"/>
                    <a:pt x="735" y="10531"/>
                  </a:cubicBezTo>
                  <a:cubicBezTo>
                    <a:pt x="735" y="10531"/>
                    <a:pt x="735" y="10531"/>
                    <a:pt x="735" y="10531"/>
                  </a:cubicBezTo>
                  <a:cubicBezTo>
                    <a:pt x="-671" y="7634"/>
                    <a:pt x="-20" y="4136"/>
                    <a:pt x="2347" y="1959"/>
                  </a:cubicBezTo>
                  <a:cubicBezTo>
                    <a:pt x="4712" y="-236"/>
                    <a:pt x="8244" y="-630"/>
                    <a:pt x="11022" y="999"/>
                  </a:cubicBezTo>
                  <a:cubicBezTo>
                    <a:pt x="30121" y="12177"/>
                    <a:pt x="56439" y="27556"/>
                    <a:pt x="63263" y="31551"/>
                  </a:cubicBezTo>
                  <a:cubicBezTo>
                    <a:pt x="64343" y="32185"/>
                    <a:pt x="65251" y="33111"/>
                    <a:pt x="65868" y="34226"/>
                  </a:cubicBezTo>
                  <a:cubicBezTo>
                    <a:pt x="65852" y="34226"/>
                    <a:pt x="65852" y="34226"/>
                    <a:pt x="65868" y="34226"/>
                  </a:cubicBezTo>
                  <a:lnTo>
                    <a:pt x="65868" y="3422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EC01EC79-ACA6-41BB-AC0D-4CC9A6CD4241}"/>
                </a:ext>
              </a:extLst>
            </p:cNvPr>
            <p:cNvSpPr/>
            <p:nvPr/>
          </p:nvSpPr>
          <p:spPr>
            <a:xfrm>
              <a:off x="6114885" y="3402017"/>
              <a:ext cx="66663" cy="43898"/>
            </a:xfrm>
            <a:custGeom>
              <a:avLst/>
              <a:gdLst>
                <a:gd name="connsiteX0" fmla="*/ 65868 w 66663"/>
                <a:gd name="connsiteY0" fmla="*/ 34232 h 43898"/>
                <a:gd name="connsiteX1" fmla="*/ 64737 w 66663"/>
                <a:gd name="connsiteY1" fmla="*/ 41998 h 43898"/>
                <a:gd name="connsiteX2" fmla="*/ 56953 w 66663"/>
                <a:gd name="connsiteY2" fmla="*/ 43079 h 43898"/>
                <a:gd name="connsiteX3" fmla="*/ 3581 w 66663"/>
                <a:gd name="connsiteY3" fmla="*/ 13538 h 43898"/>
                <a:gd name="connsiteX4" fmla="*/ 735 w 66663"/>
                <a:gd name="connsiteY4" fmla="*/ 10537 h 43898"/>
                <a:gd name="connsiteX5" fmla="*/ 735 w 66663"/>
                <a:gd name="connsiteY5" fmla="*/ 10520 h 43898"/>
                <a:gd name="connsiteX6" fmla="*/ 2347 w 66663"/>
                <a:gd name="connsiteY6" fmla="*/ 1948 h 43898"/>
                <a:gd name="connsiteX7" fmla="*/ 11022 w 66663"/>
                <a:gd name="connsiteY7" fmla="*/ 1005 h 43898"/>
                <a:gd name="connsiteX8" fmla="*/ 63263 w 66663"/>
                <a:gd name="connsiteY8" fmla="*/ 31557 h 43898"/>
                <a:gd name="connsiteX9" fmla="*/ 65868 w 66663"/>
                <a:gd name="connsiteY9" fmla="*/ 34232 h 43898"/>
                <a:gd name="connsiteX10" fmla="*/ 65868 w 66663"/>
                <a:gd name="connsiteY10" fmla="*/ 34232 h 43898"/>
                <a:gd name="connsiteX11" fmla="*/ 65868 w 66663"/>
                <a:gd name="connsiteY11" fmla="*/ 34232 h 4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8">
                  <a:moveTo>
                    <a:pt x="65868" y="34232"/>
                  </a:moveTo>
                  <a:cubicBezTo>
                    <a:pt x="67257" y="36787"/>
                    <a:pt x="66794" y="39958"/>
                    <a:pt x="64737" y="41998"/>
                  </a:cubicBezTo>
                  <a:cubicBezTo>
                    <a:pt x="62680" y="44056"/>
                    <a:pt x="59508" y="44485"/>
                    <a:pt x="56953" y="43079"/>
                  </a:cubicBezTo>
                  <a:cubicBezTo>
                    <a:pt x="37922" y="32535"/>
                    <a:pt x="10919" y="17584"/>
                    <a:pt x="3581" y="13538"/>
                  </a:cubicBezTo>
                  <a:cubicBezTo>
                    <a:pt x="2347" y="12852"/>
                    <a:pt x="1352" y="11806"/>
                    <a:pt x="735" y="10537"/>
                  </a:cubicBezTo>
                  <a:cubicBezTo>
                    <a:pt x="735" y="10537"/>
                    <a:pt x="735" y="10537"/>
                    <a:pt x="735" y="10520"/>
                  </a:cubicBezTo>
                  <a:cubicBezTo>
                    <a:pt x="-671" y="7623"/>
                    <a:pt x="-20" y="4142"/>
                    <a:pt x="2347" y="1948"/>
                  </a:cubicBezTo>
                  <a:cubicBezTo>
                    <a:pt x="4712" y="-247"/>
                    <a:pt x="8244" y="-624"/>
                    <a:pt x="11022" y="1005"/>
                  </a:cubicBezTo>
                  <a:cubicBezTo>
                    <a:pt x="30121" y="12166"/>
                    <a:pt x="56439" y="27563"/>
                    <a:pt x="63263" y="31557"/>
                  </a:cubicBezTo>
                  <a:cubicBezTo>
                    <a:pt x="64343" y="32174"/>
                    <a:pt x="65251" y="33100"/>
                    <a:pt x="65868" y="34232"/>
                  </a:cubicBezTo>
                  <a:cubicBezTo>
                    <a:pt x="65852" y="34215"/>
                    <a:pt x="65852" y="34215"/>
                    <a:pt x="65868" y="34232"/>
                  </a:cubicBezTo>
                  <a:lnTo>
                    <a:pt x="65868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99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2766825" y="1661621"/>
              <a:ext cx="1017109" cy="961371"/>
              <a:chOff x="2766825" y="1661621"/>
              <a:chExt cx="1017109" cy="961371"/>
            </a:xfrm>
          </p:grpSpPr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A6129777-1B68-42E7-90A1-934ABE8F414E}"/>
                  </a:ext>
                </a:extLst>
              </p:cNvPr>
              <p:cNvSpPr/>
              <p:nvPr/>
            </p:nvSpPr>
            <p:spPr>
              <a:xfrm>
                <a:off x="2766825" y="1725601"/>
                <a:ext cx="948221" cy="897392"/>
              </a:xfrm>
              <a:custGeom>
                <a:avLst/>
                <a:gdLst>
                  <a:gd name="connsiteX0" fmla="*/ 0 w 948221"/>
                  <a:gd name="connsiteY0" fmla="*/ 77021 h 897392"/>
                  <a:gd name="connsiteX1" fmla="*/ 93029 w 948221"/>
                  <a:gd name="connsiteY1" fmla="*/ 6453 h 897392"/>
                  <a:gd name="connsiteX2" fmla="*/ 855193 w 948221"/>
                  <a:gd name="connsiteY2" fmla="*/ 316931 h 897392"/>
                  <a:gd name="connsiteX3" fmla="*/ 948221 w 948221"/>
                  <a:gd name="connsiteY3" fmla="*/ 463298 h 897392"/>
                  <a:gd name="connsiteX4" fmla="*/ 948221 w 948221"/>
                  <a:gd name="connsiteY4" fmla="*/ 680234 h 897392"/>
                  <a:gd name="connsiteX5" fmla="*/ 855193 w 948221"/>
                  <a:gd name="connsiteY5" fmla="*/ 750803 h 897392"/>
                  <a:gd name="connsiteX6" fmla="*/ 640057 w 948221"/>
                  <a:gd name="connsiteY6" fmla="*/ 663157 h 897392"/>
                  <a:gd name="connsiteX7" fmla="*/ 758580 w 948221"/>
                  <a:gd name="connsiteY7" fmla="*/ 897392 h 897392"/>
                  <a:gd name="connsiteX8" fmla="*/ 497822 w 948221"/>
                  <a:gd name="connsiteY8" fmla="*/ 605225 h 897392"/>
                  <a:gd name="connsiteX9" fmla="*/ 93029 w 948221"/>
                  <a:gd name="connsiteY9" fmla="*/ 440324 h 897392"/>
                  <a:gd name="connsiteX10" fmla="*/ 0 w 948221"/>
                  <a:gd name="connsiteY10" fmla="*/ 293957 h 897392"/>
                  <a:gd name="connsiteX11" fmla="*/ 0 w 948221"/>
                  <a:gd name="connsiteY11" fmla="*/ 77021 h 897392"/>
                  <a:gd name="connsiteX12" fmla="*/ 0 w 948221"/>
                  <a:gd name="connsiteY12" fmla="*/ 77021 h 89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8221" h="897392">
                    <a:moveTo>
                      <a:pt x="0" y="77021"/>
                    </a:moveTo>
                    <a:cubicBezTo>
                      <a:pt x="0" y="17151"/>
                      <a:pt x="41679" y="-14464"/>
                      <a:pt x="93029" y="6453"/>
                    </a:cubicBezTo>
                    <a:lnTo>
                      <a:pt x="855193" y="316931"/>
                    </a:lnTo>
                    <a:cubicBezTo>
                      <a:pt x="906542" y="337848"/>
                      <a:pt x="948221" y="403428"/>
                      <a:pt x="948221" y="463298"/>
                    </a:cubicBezTo>
                    <a:lnTo>
                      <a:pt x="948221" y="680234"/>
                    </a:lnTo>
                    <a:cubicBezTo>
                      <a:pt x="948221" y="740104"/>
                      <a:pt x="906542" y="771720"/>
                      <a:pt x="855193" y="750803"/>
                    </a:cubicBezTo>
                    <a:lnTo>
                      <a:pt x="640057" y="663157"/>
                    </a:lnTo>
                    <a:lnTo>
                      <a:pt x="758580" y="897392"/>
                    </a:lnTo>
                    <a:lnTo>
                      <a:pt x="497822" y="605225"/>
                    </a:lnTo>
                    <a:lnTo>
                      <a:pt x="93029" y="440324"/>
                    </a:lnTo>
                    <a:cubicBezTo>
                      <a:pt x="41679" y="419407"/>
                      <a:pt x="0" y="353827"/>
                      <a:pt x="0" y="293957"/>
                    </a:cubicBezTo>
                    <a:lnTo>
                      <a:pt x="0" y="77021"/>
                    </a:lnTo>
                    <a:lnTo>
                      <a:pt x="0" y="77021"/>
                    </a:lnTo>
                    <a:close/>
                  </a:path>
                </a:pathLst>
              </a:custGeom>
              <a:solidFill>
                <a:srgbClr val="0098F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7BF46D8-48FA-46D4-B686-A6D127C91EBF}"/>
                  </a:ext>
                </a:extLst>
              </p:cNvPr>
              <p:cNvSpPr/>
              <p:nvPr/>
            </p:nvSpPr>
            <p:spPr>
              <a:xfrm>
                <a:off x="3376158" y="2121238"/>
                <a:ext cx="109419" cy="118169"/>
              </a:xfrm>
              <a:custGeom>
                <a:avLst/>
                <a:gdLst>
                  <a:gd name="connsiteX0" fmla="*/ 54710 w 109419"/>
                  <a:gd name="connsiteY0" fmla="*/ 4379 h 118169"/>
                  <a:gd name="connsiteX1" fmla="*/ 0 w 109419"/>
                  <a:gd name="connsiteY1" fmla="*/ 36800 h 118169"/>
                  <a:gd name="connsiteX2" fmla="*/ 54710 w 109419"/>
                  <a:gd name="connsiteY2" fmla="*/ 113798 h 118169"/>
                  <a:gd name="connsiteX3" fmla="*/ 109420 w 109419"/>
                  <a:gd name="connsiteY3" fmla="*/ 81377 h 118169"/>
                  <a:gd name="connsiteX4" fmla="*/ 54710 w 109419"/>
                  <a:gd name="connsiteY4" fmla="*/ 4379 h 118169"/>
                  <a:gd name="connsiteX5" fmla="*/ 54710 w 109419"/>
                  <a:gd name="connsiteY5" fmla="*/ 4379 h 11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9">
                    <a:moveTo>
                      <a:pt x="54710" y="4379"/>
                    </a:moveTo>
                    <a:cubicBezTo>
                      <a:pt x="24517" y="-7931"/>
                      <a:pt x="0" y="6608"/>
                      <a:pt x="0" y="36800"/>
                    </a:cubicBezTo>
                    <a:cubicBezTo>
                      <a:pt x="0" y="66992"/>
                      <a:pt x="24517" y="101505"/>
                      <a:pt x="54710" y="113798"/>
                    </a:cubicBezTo>
                    <a:cubicBezTo>
                      <a:pt x="84902" y="126091"/>
                      <a:pt x="109420" y="111569"/>
                      <a:pt x="109420" y="81377"/>
                    </a:cubicBezTo>
                    <a:cubicBezTo>
                      <a:pt x="109420" y="51185"/>
                      <a:pt x="84902" y="16689"/>
                      <a:pt x="54710" y="4379"/>
                    </a:cubicBezTo>
                    <a:lnTo>
                      <a:pt x="54710" y="4379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AE83844C-E79B-4CA9-A43A-6DCC3C5054A0}"/>
                  </a:ext>
                </a:extLst>
              </p:cNvPr>
              <p:cNvSpPr/>
              <p:nvPr/>
            </p:nvSpPr>
            <p:spPr>
              <a:xfrm>
                <a:off x="3186226" y="2043887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36" y="51160"/>
                      <a:pt x="84919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AED4AF1-116B-4B06-A5CC-FB00E48EC0D8}"/>
                  </a:ext>
                </a:extLst>
              </p:cNvPr>
              <p:cNvSpPr/>
              <p:nvPr/>
            </p:nvSpPr>
            <p:spPr>
              <a:xfrm>
                <a:off x="2996310" y="1966511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19" y="51177"/>
                      <a:pt x="84902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80222F2-610F-4CA4-8C8E-24F8B2FAEADE}"/>
                  </a:ext>
                </a:extLst>
              </p:cNvPr>
              <p:cNvSpPr/>
              <p:nvPr/>
            </p:nvSpPr>
            <p:spPr>
              <a:xfrm>
                <a:off x="2766825" y="1661621"/>
                <a:ext cx="1017109" cy="874892"/>
              </a:xfrm>
              <a:custGeom>
                <a:avLst/>
                <a:gdLst>
                  <a:gd name="connsiteX0" fmla="*/ 0 w 1017109"/>
                  <a:gd name="connsiteY0" fmla="*/ 80856 h 874892"/>
                  <a:gd name="connsiteX1" fmla="*/ 871737 w 1017109"/>
                  <a:gd name="connsiteY1" fmla="*/ 441330 h 874892"/>
                  <a:gd name="connsiteX2" fmla="*/ 905067 w 1017109"/>
                  <a:gd name="connsiteY2" fmla="*/ 549874 h 874892"/>
                  <a:gd name="connsiteX3" fmla="*/ 896821 w 1017109"/>
                  <a:gd name="connsiteY3" fmla="*/ 870932 h 874892"/>
                  <a:gd name="connsiteX4" fmla="*/ 1017110 w 1017109"/>
                  <a:gd name="connsiteY4" fmla="*/ 874892 h 874892"/>
                  <a:gd name="connsiteX5" fmla="*/ 975568 w 1017109"/>
                  <a:gd name="connsiteY5" fmla="*/ 363971 h 874892"/>
                  <a:gd name="connsiteX6" fmla="*/ 0 w 1017109"/>
                  <a:gd name="connsiteY6" fmla="*/ 0 h 874892"/>
                  <a:gd name="connsiteX7" fmla="*/ 0 w 1017109"/>
                  <a:gd name="connsiteY7" fmla="*/ 80856 h 874892"/>
                  <a:gd name="connsiteX8" fmla="*/ 0 w 1017109"/>
                  <a:gd name="connsiteY8" fmla="*/ 80856 h 87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109" h="874892">
                    <a:moveTo>
                      <a:pt x="0" y="80856"/>
                    </a:moveTo>
                    <a:lnTo>
                      <a:pt x="871737" y="441330"/>
                    </a:lnTo>
                    <a:cubicBezTo>
                      <a:pt x="871737" y="441330"/>
                      <a:pt x="909799" y="453811"/>
                      <a:pt x="905067" y="549874"/>
                    </a:cubicBezTo>
                    <a:cubicBezTo>
                      <a:pt x="898381" y="685714"/>
                      <a:pt x="896821" y="870932"/>
                      <a:pt x="896821" y="870932"/>
                    </a:cubicBezTo>
                    <a:lnTo>
                      <a:pt x="1017110" y="874892"/>
                    </a:lnTo>
                    <a:lnTo>
                      <a:pt x="975568" y="363971"/>
                    </a:lnTo>
                    <a:lnTo>
                      <a:pt x="0" y="0"/>
                    </a:lnTo>
                    <a:lnTo>
                      <a:pt x="0" y="80856"/>
                    </a:lnTo>
                    <a:lnTo>
                      <a:pt x="0" y="80856"/>
                    </a:lnTo>
                    <a:close/>
                  </a:path>
                </a:pathLst>
              </a:custGeom>
              <a:solidFill>
                <a:srgbClr val="0084D7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5F504A48-6E12-4526-B771-6EDA0688655C}"/>
              </a:ext>
            </a:extLst>
          </p:cNvPr>
          <p:cNvSpPr txBox="1"/>
          <p:nvPr/>
        </p:nvSpPr>
        <p:spPr>
          <a:xfrm>
            <a:off x="4944275" y="2061896"/>
            <a:ext cx="6966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Prosedur</a:t>
            </a:r>
            <a:r>
              <a:rPr lang="en-US" sz="7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Dispensasi</a:t>
            </a:r>
            <a:endParaRPr lang="en-US" sz="72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2A666168-942B-4548-AAAC-85534CC9E359}"/>
              </a:ext>
            </a:extLst>
          </p:cNvPr>
          <p:cNvGrpSpPr/>
          <p:nvPr/>
        </p:nvGrpSpPr>
        <p:grpSpPr>
          <a:xfrm rot="5400000">
            <a:off x="11531646" y="6213929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45BC1E0A-5AC9-4B34-BA4D-CE600C8A8468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CCF7183-EFD5-4F7F-99D2-32500A858D4A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E553F711-D440-4809-8084-3E26C563C242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CC82B53-0FDA-42A8-B39D-2A60EF4C6F79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B47C23DD-1A03-4BD8-8162-CC92F056C623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6C56EF95-C8FE-4D0C-B5F8-BA44E3940992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1A2D7E1A-2BB8-4366-9100-DD5DE29D5316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B54641BF-95CC-41B3-AE47-A56A7FEFA459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C1D44EE7-4641-4212-B73B-5BDE5ADEF034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846AD50D-B300-4A6D-B7AC-D217C2694A39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998C6FA-1B41-4C2A-8BC3-99626B89E79E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2" name="Isosceles Triangle 221">
            <a:extLst>
              <a:ext uri="{FF2B5EF4-FFF2-40B4-BE49-F238E27FC236}">
                <a16:creationId xmlns:a16="http://schemas.microsoft.com/office/drawing/2014/main" id="{4D30814A-DEDA-4F05-A94D-869A4B424519}"/>
              </a:ext>
            </a:extLst>
          </p:cNvPr>
          <p:cNvSpPr/>
          <p:nvPr/>
        </p:nvSpPr>
        <p:spPr>
          <a:xfrm rot="7200000">
            <a:off x="310851" y="381663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Isosceles Triangle 222">
            <a:extLst>
              <a:ext uri="{FF2B5EF4-FFF2-40B4-BE49-F238E27FC236}">
                <a16:creationId xmlns:a16="http://schemas.microsoft.com/office/drawing/2014/main" id="{CDDCB087-A1FD-4E3C-B598-4A7618EED5CE}"/>
              </a:ext>
            </a:extLst>
          </p:cNvPr>
          <p:cNvSpPr/>
          <p:nvPr/>
        </p:nvSpPr>
        <p:spPr>
          <a:xfrm>
            <a:off x="5737281" y="6313997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1EC0C51C-77F0-42DF-937A-6BFF26AF68F6}"/>
              </a:ext>
            </a:extLst>
          </p:cNvPr>
          <p:cNvSpPr/>
          <p:nvPr/>
        </p:nvSpPr>
        <p:spPr>
          <a:xfrm rot="18000000">
            <a:off x="11409022" y="143380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9" name="Graphic 238" descr="Video camera">
            <a:extLst>
              <a:ext uri="{FF2B5EF4-FFF2-40B4-BE49-F238E27FC236}">
                <a16:creationId xmlns:a16="http://schemas.microsoft.com/office/drawing/2014/main" id="{65674EEA-0C4F-43FB-9168-52146581F8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6645" y="4993445"/>
            <a:ext cx="548640" cy="548640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8BF6D346-879F-4F99-ADE7-560BE99F3DC3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108" name="Flowchart: Delay 107">
              <a:extLst>
                <a:ext uri="{FF2B5EF4-FFF2-40B4-BE49-F238E27FC236}">
                  <a16:creationId xmlns:a16="http://schemas.microsoft.com/office/drawing/2014/main" id="{D5CFD8D1-F118-4C33-A67D-391C97F0ED7B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C99FC3FF-B131-4F70-BE76-C892AAD71EBD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6FFC164-617B-4820-A169-9550EB437C22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111" name="Object 110">
              <a:extLst>
                <a:ext uri="{FF2B5EF4-FFF2-40B4-BE49-F238E27FC236}">
                  <a16:creationId xmlns:a16="http://schemas.microsoft.com/office/drawing/2014/main" id="{5DA954F0-F416-465B-9572-885AB1AAA0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8" imgW="982936" imgH="981876" progId="CorelDraw.Graphic.23">
                    <p:embed/>
                  </p:oleObj>
                </mc:Choice>
                <mc:Fallback>
                  <p:oleObj name="CorelDRAW" r:id="rId8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D17BFB8F-499F-46F5-B97D-F3B1F6B83C2D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C31E10A-BB50-44F3-B856-F1B642D2E8AE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9119033-7BE0-411D-81D3-2EDE7FF04280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15" name="Picture 15">
              <a:extLst>
                <a:ext uri="{FF2B5EF4-FFF2-40B4-BE49-F238E27FC236}">
                  <a16:creationId xmlns:a16="http://schemas.microsoft.com/office/drawing/2014/main" id="{9E837555-D5D4-49AA-B37F-2C6A02A8A9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25F021A3-460A-47D1-B829-7397D7B057FB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120" name="Rectangle 5">
                <a:extLst>
                  <a:ext uri="{FF2B5EF4-FFF2-40B4-BE49-F238E27FC236}">
                    <a16:creationId xmlns:a16="http://schemas.microsoft.com/office/drawing/2014/main" id="{8913D40A-1CDA-443F-BF09-270954239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1" name="Rectangle 6">
                <a:extLst>
                  <a:ext uri="{FF2B5EF4-FFF2-40B4-BE49-F238E27FC236}">
                    <a16:creationId xmlns:a16="http://schemas.microsoft.com/office/drawing/2014/main" id="{14C3BACE-EBC3-458A-81ED-ED9FBD383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84575E42-F34E-4509-A3CF-4D8474153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C6479A95-A44B-4DFB-9D8D-4D075576259A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124" name="Freeform 8">
                  <a:extLst>
                    <a:ext uri="{FF2B5EF4-FFF2-40B4-BE49-F238E27FC236}">
                      <a16:creationId xmlns:a16="http://schemas.microsoft.com/office/drawing/2014/main" id="{37083D99-CC47-420B-96F1-81BF3EF7A4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25" name="Freeform 9">
                  <a:extLst>
                    <a:ext uri="{FF2B5EF4-FFF2-40B4-BE49-F238E27FC236}">
                      <a16:creationId xmlns:a16="http://schemas.microsoft.com/office/drawing/2014/main" id="{ED06F8F0-CD27-48A0-94C5-CF04D4730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26" name="Freeform 10">
                  <a:extLst>
                    <a:ext uri="{FF2B5EF4-FFF2-40B4-BE49-F238E27FC236}">
                      <a16:creationId xmlns:a16="http://schemas.microsoft.com/office/drawing/2014/main" id="{77E8F441-2EAC-40AE-9CDF-D87B16AB0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27" name="Freeform 11">
                  <a:extLst>
                    <a:ext uri="{FF2B5EF4-FFF2-40B4-BE49-F238E27FC236}">
                      <a16:creationId xmlns:a16="http://schemas.microsoft.com/office/drawing/2014/main" id="{0EDCE25B-C436-4061-B645-476B5AC67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BC6FB2ED-4C4F-451F-AD55-104F9DA438A0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26B4034-EBD8-40E0-8C4A-166A0D5799B7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BE18A67-7CDF-48B6-BFEA-DFEDE0D0D26E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898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Chevron 3">
            <a:extLst>
              <a:ext uri="{FF2B5EF4-FFF2-40B4-BE49-F238E27FC236}">
                <a16:creationId xmlns:a16="http://schemas.microsoft.com/office/drawing/2014/main" id="{BE14197B-EB75-4015-936A-C135CA6FEB5D}"/>
              </a:ext>
            </a:extLst>
          </p:cNvPr>
          <p:cNvSpPr/>
          <p:nvPr/>
        </p:nvSpPr>
        <p:spPr>
          <a:xfrm>
            <a:off x="4792822" y="5341781"/>
            <a:ext cx="3386296" cy="1044598"/>
          </a:xfrm>
          <a:prstGeom prst="chevron">
            <a:avLst/>
          </a:prstGeom>
          <a:gradFill flip="none" rotWithShape="1">
            <a:gsLst>
              <a:gs pos="0">
                <a:srgbClr val="92D050"/>
              </a:gs>
              <a:gs pos="54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84F38D38-93D7-4462-BF1D-F4F6DDF6DEFD}"/>
              </a:ext>
            </a:extLst>
          </p:cNvPr>
          <p:cNvSpPr/>
          <p:nvPr/>
        </p:nvSpPr>
        <p:spPr>
          <a:xfrm>
            <a:off x="1664942" y="5341780"/>
            <a:ext cx="3183798" cy="1044598"/>
          </a:xfrm>
          <a:prstGeom prst="homePlate">
            <a:avLst/>
          </a:prstGeom>
          <a:gradFill flip="none" rotWithShape="1">
            <a:gsLst>
              <a:gs pos="0">
                <a:srgbClr val="92D050"/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D85FB9-0DA7-480C-A9E4-FC5D7AC8DBDF}"/>
              </a:ext>
            </a:extLst>
          </p:cNvPr>
          <p:cNvSpPr txBox="1"/>
          <p:nvPr/>
        </p:nvSpPr>
        <p:spPr>
          <a:xfrm>
            <a:off x="2871862" y="210978"/>
            <a:ext cx="595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Alur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Prosedur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Pengajuan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Dispensasi</a:t>
            </a:r>
            <a:endParaRPr lang="en-US" sz="24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EEC3FD-F833-47B3-B739-6C2A7E89B792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5D397081-BA2E-449E-835A-B1CACE1F74F5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0B382D8-0BF6-473B-9737-520BF146D7BC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4098DF-05D8-40DD-841B-095E26F9A5CF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A884EBEA-F82D-420A-A280-6FEB4B8F1B4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44" name="Object 43">
                          <a:extLst>
                            <a:ext uri="{FF2B5EF4-FFF2-40B4-BE49-F238E27FC236}">
                              <a16:creationId xmlns:a16="http://schemas.microsoft.com/office/drawing/2014/main" id="{A884EBEA-F82D-420A-A280-6FEB4B8F1B4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F7BFA1B-C801-4A4A-97BD-4A9C1E79F966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40" name="Arrow: Up 39">
            <a:extLst>
              <a:ext uri="{FF2B5EF4-FFF2-40B4-BE49-F238E27FC236}">
                <a16:creationId xmlns:a16="http://schemas.microsoft.com/office/drawing/2014/main" id="{CD9E0BE7-53C5-4088-AC03-8780E0CBF7DE}"/>
              </a:ext>
            </a:extLst>
          </p:cNvPr>
          <p:cNvSpPr/>
          <p:nvPr/>
        </p:nvSpPr>
        <p:spPr>
          <a:xfrm rot="5400000">
            <a:off x="5216543" y="186701"/>
            <a:ext cx="1489205" cy="3443339"/>
          </a:xfrm>
          <a:prstGeom prst="upArrow">
            <a:avLst/>
          </a:prstGeom>
          <a:solidFill>
            <a:srgbClr val="0070C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1" name="Freeform 83">
            <a:extLst>
              <a:ext uri="{FF2B5EF4-FFF2-40B4-BE49-F238E27FC236}">
                <a16:creationId xmlns:a16="http://schemas.microsoft.com/office/drawing/2014/main" id="{80E1E09E-5EBA-439F-8D26-F6D71EE3CD29}"/>
              </a:ext>
            </a:extLst>
          </p:cNvPr>
          <p:cNvSpPr>
            <a:spLocks/>
          </p:cNvSpPr>
          <p:nvPr/>
        </p:nvSpPr>
        <p:spPr bwMode="auto">
          <a:xfrm>
            <a:off x="8111400" y="1093641"/>
            <a:ext cx="2484035" cy="1389682"/>
          </a:xfrm>
          <a:custGeom>
            <a:avLst/>
            <a:gdLst>
              <a:gd name="T0" fmla="*/ 2147483647 w 5915"/>
              <a:gd name="T1" fmla="*/ 0 h 4391"/>
              <a:gd name="T2" fmla="*/ 2147483647 w 5915"/>
              <a:gd name="T3" fmla="*/ 0 h 4391"/>
              <a:gd name="T4" fmla="*/ 2147483647 w 5915"/>
              <a:gd name="T5" fmla="*/ 2147483647 h 4391"/>
              <a:gd name="T6" fmla="*/ 2147483647 w 5915"/>
              <a:gd name="T7" fmla="*/ 2147483647 h 4391"/>
              <a:gd name="T8" fmla="*/ 2147483647 w 5915"/>
              <a:gd name="T9" fmla="*/ 2147483647 h 4391"/>
              <a:gd name="T10" fmla="*/ 2147483647 w 5915"/>
              <a:gd name="T11" fmla="*/ 2147483647 h 4391"/>
              <a:gd name="T12" fmla="*/ 0 w 5915"/>
              <a:gd name="T13" fmla="*/ 2147483647 h 4391"/>
              <a:gd name="T14" fmla="*/ 0 w 5915"/>
              <a:gd name="T15" fmla="*/ 2147483647 h 4391"/>
              <a:gd name="T16" fmla="*/ 2147483647 w 5915"/>
              <a:gd name="T17" fmla="*/ 0 h 43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915" h="4391">
                <a:moveTo>
                  <a:pt x="244" y="0"/>
                </a:moveTo>
                <a:lnTo>
                  <a:pt x="5671" y="0"/>
                </a:lnTo>
                <a:cubicBezTo>
                  <a:pt x="5806" y="0"/>
                  <a:pt x="5915" y="110"/>
                  <a:pt x="5915" y="244"/>
                </a:cubicBezTo>
                <a:lnTo>
                  <a:pt x="5915" y="4147"/>
                </a:lnTo>
                <a:cubicBezTo>
                  <a:pt x="5915" y="4281"/>
                  <a:pt x="5806" y="4391"/>
                  <a:pt x="5671" y="4391"/>
                </a:cubicBezTo>
                <a:lnTo>
                  <a:pt x="244" y="4391"/>
                </a:lnTo>
                <a:cubicBezTo>
                  <a:pt x="110" y="4391"/>
                  <a:pt x="0" y="4281"/>
                  <a:pt x="0" y="4147"/>
                </a:cubicBezTo>
                <a:lnTo>
                  <a:pt x="0" y="244"/>
                </a:lnTo>
                <a:cubicBezTo>
                  <a:pt x="0" y="110"/>
                  <a:pt x="110" y="0"/>
                  <a:pt x="24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6" cap="flat">
            <a:solidFill>
              <a:srgbClr val="221F2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id-ID"/>
          </a:p>
        </p:txBody>
      </p:sp>
      <p:sp>
        <p:nvSpPr>
          <p:cNvPr id="62" name="Rectangle 89">
            <a:extLst>
              <a:ext uri="{FF2B5EF4-FFF2-40B4-BE49-F238E27FC236}">
                <a16:creationId xmlns:a16="http://schemas.microsoft.com/office/drawing/2014/main" id="{7EE5E595-D586-4D2B-AE52-77B58A70E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476" y="2345720"/>
            <a:ext cx="127759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300" b="1" dirty="0">
                <a:solidFill>
                  <a:schemeClr val="bg1"/>
                </a:solidFill>
                <a:latin typeface="Arial" pitchFamily="34" charset="0"/>
              </a:rPr>
              <a:t>Persyaratan</a:t>
            </a:r>
            <a:r>
              <a:rPr lang="en-US" altLang="id-ID" sz="1300" b="1" dirty="0">
                <a:solidFill>
                  <a:schemeClr val="bg1"/>
                </a:solidFill>
                <a:latin typeface="Arial" pitchFamily="34" charset="0"/>
              </a:rPr>
              <a:t> :</a:t>
            </a:r>
          </a:p>
          <a:p>
            <a:pPr marL="263525" indent="-263525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300" b="1" dirty="0" err="1">
                <a:solidFill>
                  <a:schemeClr val="bg1"/>
                </a:solidFill>
                <a:latin typeface="Arial" pitchFamily="34" charset="0"/>
              </a:rPr>
              <a:t>Administrasi</a:t>
            </a:r>
            <a:endParaRPr lang="en-US" altLang="id-ID" sz="1300" b="1" dirty="0">
              <a:solidFill>
                <a:schemeClr val="bg1"/>
              </a:solidFill>
              <a:latin typeface="Arial" pitchFamily="34" charset="0"/>
            </a:endParaRPr>
          </a:p>
          <a:p>
            <a:pPr marL="263525" indent="-263525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300" b="1" dirty="0">
                <a:solidFill>
                  <a:schemeClr val="bg1"/>
                </a:solidFill>
                <a:latin typeface="Arial" pitchFamily="34" charset="0"/>
              </a:rPr>
              <a:t>Teknis</a:t>
            </a:r>
            <a:endParaRPr lang="id-ID" altLang="id-ID" sz="18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4" name="Freeform 103">
            <a:extLst>
              <a:ext uri="{FF2B5EF4-FFF2-40B4-BE49-F238E27FC236}">
                <a16:creationId xmlns:a16="http://schemas.microsoft.com/office/drawing/2014/main" id="{197038C7-2118-4528-852D-942A5DB11CCA}"/>
              </a:ext>
            </a:extLst>
          </p:cNvPr>
          <p:cNvSpPr>
            <a:spLocks/>
          </p:cNvSpPr>
          <p:nvPr/>
        </p:nvSpPr>
        <p:spPr bwMode="auto">
          <a:xfrm>
            <a:off x="4285490" y="3507383"/>
            <a:ext cx="2862586" cy="1168400"/>
          </a:xfrm>
          <a:custGeom>
            <a:avLst/>
            <a:gdLst>
              <a:gd name="T0" fmla="*/ 2147483647 w 7574"/>
              <a:gd name="T1" fmla="*/ 0 h 3116"/>
              <a:gd name="T2" fmla="*/ 2147483647 w 7574"/>
              <a:gd name="T3" fmla="*/ 2147483647 h 3116"/>
              <a:gd name="T4" fmla="*/ 2147483647 w 7574"/>
              <a:gd name="T5" fmla="*/ 2147483647 h 3116"/>
              <a:gd name="T6" fmla="*/ 2147483647 w 7574"/>
              <a:gd name="T7" fmla="*/ 2147483647 h 3116"/>
              <a:gd name="T8" fmla="*/ 2147483647 w 7574"/>
              <a:gd name="T9" fmla="*/ 2147483647 h 3116"/>
              <a:gd name="T10" fmla="*/ 2147483647 w 7574"/>
              <a:gd name="T11" fmla="*/ 2147483647 h 3116"/>
              <a:gd name="T12" fmla="*/ 2147483647 w 7574"/>
              <a:gd name="T13" fmla="*/ 0 h 31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74" h="3116">
                <a:moveTo>
                  <a:pt x="587" y="0"/>
                </a:moveTo>
                <a:cubicBezTo>
                  <a:pt x="430" y="2220"/>
                  <a:pt x="5389" y="1366"/>
                  <a:pt x="6228" y="1338"/>
                </a:cubicBezTo>
                <a:lnTo>
                  <a:pt x="6253" y="690"/>
                </a:lnTo>
                <a:lnTo>
                  <a:pt x="7574" y="1862"/>
                </a:lnTo>
                <a:lnTo>
                  <a:pt x="6187" y="3116"/>
                </a:lnTo>
                <a:lnTo>
                  <a:pt x="6245" y="2452"/>
                </a:lnTo>
                <a:cubicBezTo>
                  <a:pt x="2997" y="2870"/>
                  <a:pt x="0" y="1110"/>
                  <a:pt x="587" y="0"/>
                </a:cubicBezTo>
                <a:close/>
              </a:path>
            </a:pathLst>
          </a:cu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endParaRPr lang="id-ID"/>
          </a:p>
        </p:txBody>
      </p:sp>
      <p:sp>
        <p:nvSpPr>
          <p:cNvPr id="65" name="Rectangle 104">
            <a:extLst>
              <a:ext uri="{FF2B5EF4-FFF2-40B4-BE49-F238E27FC236}">
                <a16:creationId xmlns:a16="http://schemas.microsoft.com/office/drawing/2014/main" id="{A669755B-F268-46F5-B8FF-37D1AEBB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566" y="3409726"/>
            <a:ext cx="21768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500" b="1" dirty="0">
                <a:solidFill>
                  <a:schemeClr val="bg1"/>
                </a:solidFill>
                <a:latin typeface="Arial" pitchFamily="34" charset="0"/>
              </a:rPr>
              <a:t>Persetujuan</a:t>
            </a:r>
            <a:r>
              <a:rPr lang="en-US" altLang="id-ID" sz="15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  <a:latin typeface="Arial" pitchFamily="34" charset="0"/>
              </a:rPr>
              <a:t>Prinsip</a:t>
            </a:r>
            <a:r>
              <a:rPr lang="en-US" altLang="id-ID" sz="15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id-ID" sz="1500" b="1" dirty="0" err="1">
                <a:solidFill>
                  <a:schemeClr val="bg1"/>
                </a:solidFill>
                <a:latin typeface="Arial" pitchFamily="34" charset="0"/>
              </a:rPr>
              <a:t>Izin</a:t>
            </a:r>
            <a:endParaRPr lang="en-US" altLang="id-ID" sz="1500" b="1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d-ID" sz="1500" b="1" dirty="0">
                <a:solidFill>
                  <a:schemeClr val="bg1"/>
                </a:solidFill>
                <a:latin typeface="Arial" pitchFamily="34" charset="0"/>
              </a:rPr>
              <a:t>(Form B3)</a:t>
            </a:r>
            <a:endParaRPr lang="id-ID" altLang="id-ID" sz="18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6" name="Rectangle 107">
            <a:extLst>
              <a:ext uri="{FF2B5EF4-FFF2-40B4-BE49-F238E27FC236}">
                <a16:creationId xmlns:a16="http://schemas.microsoft.com/office/drawing/2014/main" id="{238070D6-FEF3-4705-8FDF-C7B436269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901" y="3445086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d-ID" altLang="id-ID" sz="1800">
              <a:latin typeface="Arial" pitchFamily="34" charset="0"/>
            </a:endParaRPr>
          </a:p>
        </p:txBody>
      </p:sp>
      <p:pic>
        <p:nvPicPr>
          <p:cNvPr id="68" name="Picture 133">
            <a:extLst>
              <a:ext uri="{FF2B5EF4-FFF2-40B4-BE49-F238E27FC236}">
                <a16:creationId xmlns:a16="http://schemas.microsoft.com/office/drawing/2014/main" id="{50D72019-C8F2-4F29-BCC9-52B555A3E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18" y="5042846"/>
            <a:ext cx="3152775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Freeform 26">
            <a:extLst>
              <a:ext uri="{FF2B5EF4-FFF2-40B4-BE49-F238E27FC236}">
                <a16:creationId xmlns:a16="http://schemas.microsoft.com/office/drawing/2014/main" id="{59ADB165-9AAA-4E8C-BE72-6CD371139A08}"/>
              </a:ext>
            </a:extLst>
          </p:cNvPr>
          <p:cNvSpPr>
            <a:spLocks/>
          </p:cNvSpPr>
          <p:nvPr/>
        </p:nvSpPr>
        <p:spPr bwMode="auto">
          <a:xfrm>
            <a:off x="7148076" y="3082669"/>
            <a:ext cx="4598514" cy="1580208"/>
          </a:xfrm>
          <a:custGeom>
            <a:avLst/>
            <a:gdLst>
              <a:gd name="T0" fmla="*/ 2147483647 w 7820"/>
              <a:gd name="T1" fmla="*/ 0 h 3730"/>
              <a:gd name="T2" fmla="*/ 2147483647 w 7820"/>
              <a:gd name="T3" fmla="*/ 0 h 3730"/>
              <a:gd name="T4" fmla="*/ 2147483647 w 7820"/>
              <a:gd name="T5" fmla="*/ 2147483647 h 3730"/>
              <a:gd name="T6" fmla="*/ 2147483647 w 7820"/>
              <a:gd name="T7" fmla="*/ 2147483647 h 3730"/>
              <a:gd name="T8" fmla="*/ 2147483647 w 7820"/>
              <a:gd name="T9" fmla="*/ 2147483647 h 3730"/>
              <a:gd name="T10" fmla="*/ 2147483647 w 7820"/>
              <a:gd name="T11" fmla="*/ 2147483647 h 3730"/>
              <a:gd name="T12" fmla="*/ 2147483647 w 7820"/>
              <a:gd name="T13" fmla="*/ 2147483647 h 3730"/>
              <a:gd name="T14" fmla="*/ 2147483647 w 7820"/>
              <a:gd name="T15" fmla="*/ 2147483647 h 3730"/>
              <a:gd name="T16" fmla="*/ 2147483647 w 7820"/>
              <a:gd name="T17" fmla="*/ 2147483647 h 3730"/>
              <a:gd name="T18" fmla="*/ 2147483647 w 7820"/>
              <a:gd name="T19" fmla="*/ 2147483647 h 3730"/>
              <a:gd name="T20" fmla="*/ 2147483647 w 7820"/>
              <a:gd name="T21" fmla="*/ 2147483647 h 3730"/>
              <a:gd name="T22" fmla="*/ 2147483647 w 7820"/>
              <a:gd name="T23" fmla="*/ 2147483647 h 3730"/>
              <a:gd name="T24" fmla="*/ 2147483647 w 7820"/>
              <a:gd name="T25" fmla="*/ 2147483647 h 3730"/>
              <a:gd name="T26" fmla="*/ 2147483647 w 7820"/>
              <a:gd name="T27" fmla="*/ 2147483647 h 3730"/>
              <a:gd name="T28" fmla="*/ 2147483647 w 7820"/>
              <a:gd name="T29" fmla="*/ 2147483647 h 3730"/>
              <a:gd name="T30" fmla="*/ 2147483647 w 7820"/>
              <a:gd name="T31" fmla="*/ 2147483647 h 3730"/>
              <a:gd name="T32" fmla="*/ 2147483647 w 7820"/>
              <a:gd name="T33" fmla="*/ 2147483647 h 3730"/>
              <a:gd name="T34" fmla="*/ 2147483647 w 7820"/>
              <a:gd name="T35" fmla="*/ 2147483647 h 3730"/>
              <a:gd name="T36" fmla="*/ 2147483647 w 7820"/>
              <a:gd name="T37" fmla="*/ 2147483647 h 3730"/>
              <a:gd name="T38" fmla="*/ 2147483647 w 7820"/>
              <a:gd name="T39" fmla="*/ 2147483647 h 3730"/>
              <a:gd name="T40" fmla="*/ 2147483647 w 7820"/>
              <a:gd name="T41" fmla="*/ 2147483647 h 3730"/>
              <a:gd name="T42" fmla="*/ 2147483647 w 7820"/>
              <a:gd name="T43" fmla="*/ 2147483647 h 3730"/>
              <a:gd name="T44" fmla="*/ 2147483647 w 7820"/>
              <a:gd name="T45" fmla="*/ 2147483647 h 3730"/>
              <a:gd name="T46" fmla="*/ 2147483647 w 7820"/>
              <a:gd name="T47" fmla="*/ 2147483647 h 3730"/>
              <a:gd name="T48" fmla="*/ 2147483647 w 7820"/>
              <a:gd name="T49" fmla="*/ 2147483647 h 3730"/>
              <a:gd name="T50" fmla="*/ 2147483647 w 7820"/>
              <a:gd name="T51" fmla="*/ 2147483647 h 3730"/>
              <a:gd name="T52" fmla="*/ 2147483647 w 7820"/>
              <a:gd name="T53" fmla="*/ 2147483647 h 3730"/>
              <a:gd name="T54" fmla="*/ 0 w 7820"/>
              <a:gd name="T55" fmla="*/ 2147483647 h 3730"/>
              <a:gd name="T56" fmla="*/ 0 w 7820"/>
              <a:gd name="T57" fmla="*/ 2147483647 h 3730"/>
              <a:gd name="T58" fmla="*/ 2147483647 w 7820"/>
              <a:gd name="T59" fmla="*/ 2147483647 h 3730"/>
              <a:gd name="T60" fmla="*/ 2147483647 w 7820"/>
              <a:gd name="T61" fmla="*/ 2147483647 h 3730"/>
              <a:gd name="T62" fmla="*/ 2147483647 w 7820"/>
              <a:gd name="T63" fmla="*/ 2147483647 h 3730"/>
              <a:gd name="T64" fmla="*/ 2147483647 w 7820"/>
              <a:gd name="T65" fmla="*/ 2147483647 h 3730"/>
              <a:gd name="T66" fmla="*/ 2147483647 w 7820"/>
              <a:gd name="T67" fmla="*/ 2147483647 h 3730"/>
              <a:gd name="T68" fmla="*/ 2147483647 w 7820"/>
              <a:gd name="T69" fmla="*/ 2147483647 h 3730"/>
              <a:gd name="T70" fmla="*/ 2147483647 w 7820"/>
              <a:gd name="T71" fmla="*/ 2147483647 h 3730"/>
              <a:gd name="T72" fmla="*/ 2147483647 w 7820"/>
              <a:gd name="T73" fmla="*/ 0 h 373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20" h="3730">
                <a:moveTo>
                  <a:pt x="420" y="0"/>
                </a:moveTo>
                <a:lnTo>
                  <a:pt x="7406" y="0"/>
                </a:lnTo>
                <a:lnTo>
                  <a:pt x="7488" y="3"/>
                </a:lnTo>
                <a:lnTo>
                  <a:pt x="7564" y="16"/>
                </a:lnTo>
                <a:lnTo>
                  <a:pt x="7635" y="36"/>
                </a:lnTo>
                <a:lnTo>
                  <a:pt x="7700" y="59"/>
                </a:lnTo>
                <a:lnTo>
                  <a:pt x="7749" y="93"/>
                </a:lnTo>
                <a:lnTo>
                  <a:pt x="7788" y="126"/>
                </a:lnTo>
                <a:lnTo>
                  <a:pt x="7815" y="166"/>
                </a:lnTo>
                <a:lnTo>
                  <a:pt x="7820" y="205"/>
                </a:lnTo>
                <a:lnTo>
                  <a:pt x="7820" y="3524"/>
                </a:lnTo>
                <a:lnTo>
                  <a:pt x="7815" y="3564"/>
                </a:lnTo>
                <a:lnTo>
                  <a:pt x="7788" y="3604"/>
                </a:lnTo>
                <a:lnTo>
                  <a:pt x="7749" y="3641"/>
                </a:lnTo>
                <a:lnTo>
                  <a:pt x="7700" y="3670"/>
                </a:lnTo>
                <a:lnTo>
                  <a:pt x="7635" y="3694"/>
                </a:lnTo>
                <a:lnTo>
                  <a:pt x="7564" y="3714"/>
                </a:lnTo>
                <a:lnTo>
                  <a:pt x="7488" y="3727"/>
                </a:lnTo>
                <a:lnTo>
                  <a:pt x="7406" y="3730"/>
                </a:lnTo>
                <a:lnTo>
                  <a:pt x="420" y="3730"/>
                </a:lnTo>
                <a:lnTo>
                  <a:pt x="333" y="3727"/>
                </a:lnTo>
                <a:lnTo>
                  <a:pt x="256" y="3714"/>
                </a:lnTo>
                <a:lnTo>
                  <a:pt x="185" y="3694"/>
                </a:lnTo>
                <a:lnTo>
                  <a:pt x="125" y="3670"/>
                </a:lnTo>
                <a:lnTo>
                  <a:pt x="71" y="3641"/>
                </a:lnTo>
                <a:lnTo>
                  <a:pt x="33" y="3604"/>
                </a:lnTo>
                <a:lnTo>
                  <a:pt x="11" y="3564"/>
                </a:lnTo>
                <a:lnTo>
                  <a:pt x="0" y="3524"/>
                </a:lnTo>
                <a:lnTo>
                  <a:pt x="0" y="205"/>
                </a:lnTo>
                <a:lnTo>
                  <a:pt x="11" y="166"/>
                </a:lnTo>
                <a:lnTo>
                  <a:pt x="33" y="126"/>
                </a:lnTo>
                <a:lnTo>
                  <a:pt x="71" y="93"/>
                </a:lnTo>
                <a:lnTo>
                  <a:pt x="125" y="59"/>
                </a:lnTo>
                <a:lnTo>
                  <a:pt x="185" y="36"/>
                </a:lnTo>
                <a:lnTo>
                  <a:pt x="256" y="16"/>
                </a:lnTo>
                <a:lnTo>
                  <a:pt x="333" y="3"/>
                </a:lnTo>
                <a:lnTo>
                  <a:pt x="420" y="0"/>
                </a:lnTo>
                <a:close/>
              </a:path>
            </a:pathLst>
          </a:custGeom>
          <a:solidFill>
            <a:srgbClr val="FFF8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d-ID"/>
          </a:p>
        </p:txBody>
      </p:sp>
      <p:sp>
        <p:nvSpPr>
          <p:cNvPr id="70" name="Rectangle 27">
            <a:extLst>
              <a:ext uri="{FF2B5EF4-FFF2-40B4-BE49-F238E27FC236}">
                <a16:creationId xmlns:a16="http://schemas.microsoft.com/office/drawing/2014/main" id="{86B8EE52-2870-489E-9A4E-20F8BA823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731" y="3187088"/>
            <a:ext cx="427162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Pemohon wajib melengkapi persyaratan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id-ID" sz="1400" dirty="0">
              <a:solidFill>
                <a:srgbClr val="22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Rencana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Teknis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rinci</a:t>
            </a:r>
            <a:endParaRPr lang="en-US" altLang="id-ID" sz="1400" dirty="0">
              <a:solidFill>
                <a:srgbClr val="22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Metode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Pelaksanaan</a:t>
            </a:r>
            <a:endParaRPr lang="en-US" altLang="id-ID" sz="1400" dirty="0">
              <a:solidFill>
                <a:srgbClr val="221F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Izin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Usaha (Badan Usaha)</a:t>
            </a:r>
          </a:p>
          <a:p>
            <a:pPr marL="342900" indent="-342900" eaLnBrk="1" hangingPunct="1">
              <a:spcBef>
                <a:spcPct val="0"/>
              </a:spcBef>
              <a:buFontTx/>
              <a:buAutoNum type="arabicPeriod"/>
            </a:pP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Jaminan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pelaksanaan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Jaminan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pemeliharaan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jaminan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bank + polis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Asuransi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kerugian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pihak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id-ID" sz="1400" dirty="0" err="1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ketiga</a:t>
            </a:r>
            <a:r>
              <a:rPr lang="en-US" altLang="id-ID" sz="1400" dirty="0">
                <a:solidFill>
                  <a:srgbClr val="22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Rectangle 89">
            <a:extLst>
              <a:ext uri="{FF2B5EF4-FFF2-40B4-BE49-F238E27FC236}">
                <a16:creationId xmlns:a16="http://schemas.microsoft.com/office/drawing/2014/main" id="{CE437F5F-8DA7-4C66-A816-8CDB81443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9945" y="985219"/>
            <a:ext cx="26193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600" b="1" dirty="0">
                <a:solidFill>
                  <a:schemeClr val="bg1"/>
                </a:solidFill>
                <a:latin typeface="Arial" pitchFamily="34" charset="0"/>
              </a:rPr>
              <a:t>Berdasarkan Kewenangan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d-ID" altLang="id-ID" sz="1600" b="1" dirty="0">
                <a:solidFill>
                  <a:schemeClr val="bg1"/>
                </a:solidFill>
                <a:latin typeface="Arial" pitchFamily="34" charset="0"/>
              </a:rPr>
              <a:t>Penyelenggaraan Jalan </a:t>
            </a:r>
            <a:endParaRPr lang="id-ID" altLang="id-ID" sz="24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6482988-105D-4DEF-B7E5-49EEF19DA448}"/>
              </a:ext>
            </a:extLst>
          </p:cNvPr>
          <p:cNvSpPr txBox="1"/>
          <p:nvPr/>
        </p:nvSpPr>
        <p:spPr>
          <a:xfrm>
            <a:off x="8367304" y="1150835"/>
            <a:ext cx="17696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Kepala</a:t>
            </a:r>
            <a:r>
              <a:rPr lang="en-US" b="1" dirty="0"/>
              <a:t> BBPJN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Gubernur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Walikota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Bupati</a:t>
            </a:r>
            <a:endParaRPr lang="en-ID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B225AD6-28FE-46C0-A998-6F8EBF6855A0}"/>
              </a:ext>
            </a:extLst>
          </p:cNvPr>
          <p:cNvSpPr txBox="1"/>
          <p:nvPr/>
        </p:nvSpPr>
        <p:spPr>
          <a:xfrm>
            <a:off x="4253357" y="1557782"/>
            <a:ext cx="328379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Surat </a:t>
            </a:r>
            <a:r>
              <a:rPr lang="en-US" b="1" dirty="0" err="1">
                <a:solidFill>
                  <a:schemeClr val="bg1"/>
                </a:solidFill>
              </a:rPr>
              <a:t>Permohonan</a:t>
            </a:r>
            <a:r>
              <a:rPr lang="en-US" b="1" dirty="0">
                <a:solidFill>
                  <a:schemeClr val="bg1"/>
                </a:solidFill>
              </a:rPr>
              <a:t> dan</a:t>
            </a:r>
          </a:p>
          <a:p>
            <a:r>
              <a:rPr lang="en-US" b="1" dirty="0">
                <a:solidFill>
                  <a:schemeClr val="bg1"/>
                </a:solidFill>
              </a:rPr>
              <a:t>Surat </a:t>
            </a:r>
            <a:r>
              <a:rPr lang="en-US" b="1" dirty="0" err="1">
                <a:solidFill>
                  <a:schemeClr val="bg1"/>
                </a:solidFill>
              </a:rPr>
              <a:t>Pernyataan</a:t>
            </a:r>
            <a:r>
              <a:rPr lang="en-US" b="1" dirty="0">
                <a:solidFill>
                  <a:schemeClr val="bg1"/>
                </a:solidFill>
              </a:rPr>
              <a:t> (Form B1+B2)</a:t>
            </a:r>
            <a:endParaRPr lang="en-ID" b="1" dirty="0">
              <a:solidFill>
                <a:schemeClr val="bg1"/>
              </a:solidFill>
            </a:endParaRPr>
          </a:p>
        </p:txBody>
      </p:sp>
      <p:sp>
        <p:nvSpPr>
          <p:cNvPr id="80" name="TextBox 81">
            <a:extLst>
              <a:ext uri="{FF2B5EF4-FFF2-40B4-BE49-F238E27FC236}">
                <a16:creationId xmlns:a16="http://schemas.microsoft.com/office/drawing/2014/main" id="{8B9F2D45-3D2C-4621-949E-548333D8C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840" y="947371"/>
            <a:ext cx="688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d-ID" altLang="id-ID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endParaRPr lang="id-ID" altLang="id-ID" sz="10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" name="Picture 40">
            <a:extLst>
              <a:ext uri="{FF2B5EF4-FFF2-40B4-BE49-F238E27FC236}">
                <a16:creationId xmlns:a16="http://schemas.microsoft.com/office/drawing/2014/main" id="{FC2A98B1-C29A-485D-8591-86A67CC9F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67" y="1044874"/>
            <a:ext cx="1808208" cy="191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82BBF64-9F73-44E3-AC65-A5FF1EB279B4}"/>
              </a:ext>
            </a:extLst>
          </p:cNvPr>
          <p:cNvSpPr txBox="1"/>
          <p:nvPr/>
        </p:nvSpPr>
        <p:spPr>
          <a:xfrm>
            <a:off x="1646152" y="983925"/>
            <a:ext cx="110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Pemohon</a:t>
            </a:r>
            <a:endParaRPr lang="en-ID" b="1" dirty="0">
              <a:solidFill>
                <a:srgbClr val="FF0000"/>
              </a:solidFill>
            </a:endParaRPr>
          </a:p>
        </p:txBody>
      </p:sp>
      <p:sp>
        <p:nvSpPr>
          <p:cNvPr id="85" name="Rectangle 62">
            <a:extLst>
              <a:ext uri="{FF2B5EF4-FFF2-40B4-BE49-F238E27FC236}">
                <a16:creationId xmlns:a16="http://schemas.microsoft.com/office/drawing/2014/main" id="{0E023FE2-1A3B-46CC-A633-C8B90DB7D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4423" y="5484276"/>
            <a:ext cx="26032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d-ID" altLang="id-ID" sz="15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+mn-cs"/>
              </a:rPr>
              <a:t>Berita Acara </a:t>
            </a:r>
            <a:r>
              <a:rPr lang="en-US" altLang="id-ID" sz="15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</a:rPr>
              <a:t>P</a:t>
            </a:r>
            <a:r>
              <a:rPr lang="id-ID" altLang="id-ID" sz="15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+mn-cs"/>
              </a:rPr>
              <a:t>emeriksaan</a:t>
            </a:r>
            <a:endParaRPr lang="en-US" altLang="id-ID" sz="15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+mn-cs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id-ID" sz="15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</a:rPr>
              <a:t>Hasil </a:t>
            </a:r>
            <a:r>
              <a:rPr lang="en-US" altLang="id-ID" sz="1500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</a:rPr>
              <a:t>Pelaksanaan</a:t>
            </a:r>
            <a:r>
              <a:rPr lang="en-US" altLang="id-ID" sz="15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</a:rPr>
              <a:t> </a:t>
            </a:r>
            <a:r>
              <a:rPr lang="en-US" altLang="id-ID" sz="1500" dirty="0" err="1">
                <a:ln>
                  <a:solidFill>
                    <a:sysClr val="windowText" lastClr="000000"/>
                  </a:solidFill>
                </a:ln>
                <a:latin typeface="Arial" pitchFamily="34" charset="0"/>
              </a:rPr>
              <a:t>Konstruksi</a:t>
            </a:r>
            <a:r>
              <a:rPr lang="id-ID" altLang="id-ID" sz="15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+mn-cs"/>
              </a:rPr>
              <a:t> </a:t>
            </a:r>
            <a:endParaRPr lang="id-ID" altLang="id-ID" sz="18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91" name="Rectangle 71">
            <a:extLst>
              <a:ext uri="{FF2B5EF4-FFF2-40B4-BE49-F238E27FC236}">
                <a16:creationId xmlns:a16="http://schemas.microsoft.com/office/drawing/2014/main" id="{CB537706-F7CF-4411-9D6C-326CE46F2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7578" y="5496995"/>
            <a:ext cx="26433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d-ID" altLang="id-ID" sz="1400" b="1" dirty="0">
                <a:solidFill>
                  <a:schemeClr val="tx1"/>
                </a:solidFill>
                <a:latin typeface="Arial" charset="0"/>
              </a:rPr>
              <a:t>Surat pelaksanaan Konstruksi</a:t>
            </a:r>
            <a:endParaRPr lang="en-US" altLang="id-ID" sz="1400" b="1" dirty="0">
              <a:solidFill>
                <a:schemeClr val="tx1"/>
              </a:solidFill>
              <a:latin typeface="Arial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400" b="1" dirty="0" err="1">
                <a:solidFill>
                  <a:schemeClr val="tx1"/>
                </a:solidFill>
                <a:latin typeface="Arial" charset="0"/>
              </a:rPr>
              <a:t>Peningkatan</a:t>
            </a:r>
            <a:r>
              <a:rPr lang="en-US" altLang="id-ID" sz="1400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id-ID" sz="1400" b="1" dirty="0" err="1">
                <a:solidFill>
                  <a:schemeClr val="tx1"/>
                </a:solidFill>
                <a:latin typeface="Arial" charset="0"/>
              </a:rPr>
              <a:t>Kemanpuan</a:t>
            </a:r>
            <a:r>
              <a:rPr lang="en-US" altLang="id-ID" sz="1400" b="1" dirty="0">
                <a:solidFill>
                  <a:schemeClr val="tx1"/>
                </a:solidFill>
                <a:latin typeface="Arial" charset="0"/>
              </a:rPr>
              <a:t> Jalan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1400" b="1" dirty="0">
                <a:solidFill>
                  <a:schemeClr val="tx1"/>
                </a:solidFill>
                <a:latin typeface="Arial" charset="0"/>
              </a:rPr>
              <a:t>Dan </a:t>
            </a:r>
            <a:r>
              <a:rPr lang="en-US" altLang="id-ID" sz="1400" b="1" dirty="0" err="1">
                <a:solidFill>
                  <a:schemeClr val="tx1"/>
                </a:solidFill>
                <a:latin typeface="Arial" charset="0"/>
              </a:rPr>
              <a:t>Jembatan</a:t>
            </a:r>
            <a:r>
              <a:rPr lang="en-US" altLang="id-ID" sz="1400" b="1" dirty="0">
                <a:solidFill>
                  <a:schemeClr val="tx1"/>
                </a:solidFill>
                <a:latin typeface="Arial" charset="0"/>
              </a:rPr>
              <a:t> </a:t>
            </a:r>
            <a:endParaRPr lang="id-ID" altLang="id-ID" sz="1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69B25D4-B93C-4962-B255-1B09EC0B2D71}"/>
              </a:ext>
            </a:extLst>
          </p:cNvPr>
          <p:cNvSpPr/>
          <p:nvPr/>
        </p:nvSpPr>
        <p:spPr>
          <a:xfrm>
            <a:off x="3093370" y="5931338"/>
            <a:ext cx="1236236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altLang="id-ID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 B.4</a:t>
            </a:r>
            <a:endParaRPr lang="id-ID" altLang="id-ID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2DE13-C820-40CB-9BA9-25F8BD709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42" y="3401617"/>
            <a:ext cx="2836727" cy="159235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A0A242CD-5088-4BF1-8130-B7DB27AC4B01}"/>
              </a:ext>
            </a:extLst>
          </p:cNvPr>
          <p:cNvSpPr txBox="1"/>
          <p:nvPr/>
        </p:nvSpPr>
        <p:spPr>
          <a:xfrm>
            <a:off x="1617340" y="4419423"/>
            <a:ext cx="2437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Evaluasi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 dan </a:t>
            </a:r>
          </a:p>
          <a:p>
            <a:r>
              <a:rPr lang="en-US" sz="1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Peninjauan</a:t>
            </a:r>
            <a:r>
              <a:rPr lang="en-US" sz="16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Lapangan</a:t>
            </a:r>
            <a:endParaRPr lang="en-ID" sz="16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95" name="TextBox 81">
            <a:extLst>
              <a:ext uri="{FF2B5EF4-FFF2-40B4-BE49-F238E27FC236}">
                <a16:creationId xmlns:a16="http://schemas.microsoft.com/office/drawing/2014/main" id="{70CDB86E-91DF-404E-BAF7-7FF09F235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377" y="3269756"/>
            <a:ext cx="688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d-ID" altLang="id-ID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id-ID" altLang="id-ID" sz="10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81">
            <a:extLst>
              <a:ext uri="{FF2B5EF4-FFF2-40B4-BE49-F238E27FC236}">
                <a16:creationId xmlns:a16="http://schemas.microsoft.com/office/drawing/2014/main" id="{82E1B52D-BA6E-4567-AC92-BD7990CC3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962" y="5191888"/>
            <a:ext cx="688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d-ID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id-ID" altLang="id-ID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id-ID" altLang="id-ID" sz="105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E5556CF-DA4B-4415-8AD4-12A06AF956F7}"/>
              </a:ext>
            </a:extLst>
          </p:cNvPr>
          <p:cNvSpPr/>
          <p:nvPr/>
        </p:nvSpPr>
        <p:spPr>
          <a:xfrm>
            <a:off x="5292977" y="5931338"/>
            <a:ext cx="1236236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d-ID" altLang="id-ID" b="1" u="sng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Form B.</a:t>
            </a:r>
            <a:r>
              <a:rPr lang="en-US" altLang="id-ID" b="1" u="sng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5</a:t>
            </a:r>
            <a:endParaRPr lang="id-ID" altLang="id-ID" b="1" u="sng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A701EF-49CD-4E3B-AE62-41EB1EB0817A}"/>
              </a:ext>
            </a:extLst>
          </p:cNvPr>
          <p:cNvSpPr/>
          <p:nvPr/>
        </p:nvSpPr>
        <p:spPr>
          <a:xfrm>
            <a:off x="8407313" y="6162864"/>
            <a:ext cx="2481667" cy="427262"/>
          </a:xfrm>
          <a:prstGeom prst="roundRect">
            <a:avLst/>
          </a:prstGeom>
          <a:solidFill>
            <a:srgbClr val="FFFF00">
              <a:alpha val="71000"/>
            </a:srgb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</a:rPr>
              <a:t>Diterbitkan</a:t>
            </a:r>
            <a:r>
              <a:rPr lang="en-US" sz="1200" b="1" dirty="0">
                <a:solidFill>
                  <a:schemeClr val="tx1"/>
                </a:solidFill>
              </a:rPr>
              <a:t> DISPENSASI 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</a:rPr>
              <a:t>Form B.6 </a:t>
            </a:r>
            <a:r>
              <a:rPr lang="en-US" sz="1200" b="1" dirty="0">
                <a:solidFill>
                  <a:schemeClr val="tx1"/>
                </a:solidFill>
              </a:rPr>
              <a:t>dan </a:t>
            </a:r>
            <a:r>
              <a:rPr lang="en-US" sz="1200" b="1" dirty="0" err="1">
                <a:solidFill>
                  <a:schemeClr val="tx1"/>
                </a:solidFill>
              </a:rPr>
              <a:t>Perjanjian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Kerja</a:t>
            </a:r>
            <a:r>
              <a:rPr lang="en-US" sz="1200" b="1" dirty="0">
                <a:solidFill>
                  <a:schemeClr val="tx1"/>
                </a:solidFill>
              </a:rPr>
              <a:t> Sama</a:t>
            </a:r>
            <a:endParaRPr lang="en-ID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95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D06AF88-8B6A-4641-9F7B-958C708B0C3D}"/>
              </a:ext>
            </a:extLst>
          </p:cNvPr>
          <p:cNvSpPr/>
          <p:nvPr/>
        </p:nvSpPr>
        <p:spPr>
          <a:xfrm>
            <a:off x="3118531" y="793041"/>
            <a:ext cx="8581389" cy="3714386"/>
          </a:xfrm>
          <a:custGeom>
            <a:avLst/>
            <a:gdLst>
              <a:gd name="connsiteX0" fmla="*/ 318298 w 1909749"/>
              <a:gd name="connsiteY0" fmla="*/ 0 h 5126548"/>
              <a:gd name="connsiteX1" fmla="*/ 1591451 w 1909749"/>
              <a:gd name="connsiteY1" fmla="*/ 0 h 5126548"/>
              <a:gd name="connsiteX2" fmla="*/ 1909749 w 1909749"/>
              <a:gd name="connsiteY2" fmla="*/ 318298 h 5126548"/>
              <a:gd name="connsiteX3" fmla="*/ 1909749 w 1909749"/>
              <a:gd name="connsiteY3" fmla="*/ 5126548 h 5126548"/>
              <a:gd name="connsiteX4" fmla="*/ 1909749 w 1909749"/>
              <a:gd name="connsiteY4" fmla="*/ 5126548 h 5126548"/>
              <a:gd name="connsiteX5" fmla="*/ 0 w 1909749"/>
              <a:gd name="connsiteY5" fmla="*/ 5126548 h 5126548"/>
              <a:gd name="connsiteX6" fmla="*/ 0 w 1909749"/>
              <a:gd name="connsiteY6" fmla="*/ 5126548 h 5126548"/>
              <a:gd name="connsiteX7" fmla="*/ 0 w 1909749"/>
              <a:gd name="connsiteY7" fmla="*/ 318298 h 5126548"/>
              <a:gd name="connsiteX8" fmla="*/ 318298 w 1909749"/>
              <a:gd name="connsiteY8" fmla="*/ 0 h 512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9749" h="5126548">
                <a:moveTo>
                  <a:pt x="1909749" y="854443"/>
                </a:moveTo>
                <a:lnTo>
                  <a:pt x="1909749" y="4272105"/>
                </a:lnTo>
                <a:cubicBezTo>
                  <a:pt x="1909749" y="4744000"/>
                  <a:pt x="1856662" y="5126547"/>
                  <a:pt x="1791176" y="5126547"/>
                </a:cubicBezTo>
                <a:lnTo>
                  <a:pt x="0" y="5126547"/>
                </a:lnTo>
                <a:lnTo>
                  <a:pt x="0" y="5126547"/>
                </a:lnTo>
                <a:lnTo>
                  <a:pt x="0" y="1"/>
                </a:lnTo>
                <a:lnTo>
                  <a:pt x="0" y="1"/>
                </a:lnTo>
                <a:lnTo>
                  <a:pt x="1791176" y="1"/>
                </a:lnTo>
                <a:cubicBezTo>
                  <a:pt x="1856662" y="1"/>
                  <a:pt x="1909749" y="382548"/>
                  <a:pt x="1909749" y="85444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0000"/>
            </a:schemeClr>
          </a:solidFill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217051" rIns="340876" bIns="217052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1800" b="1" kern="1200" dirty="0">
                <a:latin typeface="Open Sans" panose="020B0606030504020204"/>
              </a:rPr>
              <a:t>Surat </a:t>
            </a:r>
            <a:r>
              <a:rPr lang="en-US" sz="1800" b="1" kern="1200" dirty="0" err="1">
                <a:latin typeface="Open Sans" panose="020B0606030504020204"/>
              </a:rPr>
              <a:t>Permohonan</a:t>
            </a:r>
            <a:r>
              <a:rPr lang="en-US" b="1" dirty="0">
                <a:latin typeface="Open Sans" panose="020B0606030504020204"/>
              </a:rPr>
              <a:t>/</a:t>
            </a:r>
            <a:r>
              <a:rPr lang="en-US" b="1" dirty="0" err="1">
                <a:latin typeface="Open Sans" panose="020B0606030504020204"/>
              </a:rPr>
              <a:t>pemilik</a:t>
            </a:r>
            <a:r>
              <a:rPr lang="en-US" b="1" dirty="0">
                <a:latin typeface="Open Sans" panose="020B0606030504020204"/>
              </a:rPr>
              <a:t> </a:t>
            </a:r>
            <a:r>
              <a:rPr lang="en-US" b="1" dirty="0" err="1">
                <a:latin typeface="Open Sans" panose="020B0606030504020204"/>
              </a:rPr>
              <a:t>pekerjaan</a:t>
            </a:r>
            <a:r>
              <a:rPr lang="en-US" b="1" dirty="0">
                <a:latin typeface="Open Sans" panose="020B0606030504020204"/>
              </a:rPr>
              <a:t>/</a:t>
            </a:r>
            <a:r>
              <a:rPr lang="en-US" sz="1800" b="1" i="1" kern="1200" dirty="0">
                <a:latin typeface="Open Sans" panose="020B0606030504020204"/>
              </a:rPr>
              <a:t>owner</a:t>
            </a:r>
            <a:r>
              <a:rPr lang="en-US" sz="1800" b="1" kern="1200" dirty="0">
                <a:latin typeface="Open Sans" panose="020B0606030504020204"/>
              </a:rPr>
              <a:t> yang </a:t>
            </a:r>
            <a:r>
              <a:rPr lang="en-US" sz="1800" b="1" kern="1200" dirty="0" err="1">
                <a:latin typeface="Open Sans" panose="020B0606030504020204"/>
              </a:rPr>
              <a:t>berisi</a:t>
            </a:r>
            <a:r>
              <a:rPr lang="en-US" sz="1800" b="1" kern="1200" dirty="0">
                <a:latin typeface="Open Sans" panose="020B0606030504020204"/>
              </a:rPr>
              <a:t> data </a:t>
            </a:r>
            <a:r>
              <a:rPr lang="en-US" sz="1800" b="1" kern="1200" dirty="0" err="1">
                <a:latin typeface="Open Sans" panose="020B0606030504020204"/>
              </a:rPr>
              <a:t>identitas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pemohon</a:t>
            </a:r>
            <a:r>
              <a:rPr lang="en-US" sz="1800" b="1" kern="1200" dirty="0">
                <a:latin typeface="Open Sans" panose="020B0606030504020204"/>
              </a:rPr>
              <a:t> (Form B.1)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1800" b="1" kern="1200" dirty="0" err="1">
                <a:latin typeface="Open Sans" panose="020B0606030504020204"/>
              </a:rPr>
              <a:t>Identitas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Pemohon</a:t>
            </a:r>
            <a:r>
              <a:rPr lang="en-US" sz="1800" b="1" kern="1200" dirty="0">
                <a:latin typeface="Open Sans" panose="020B0606030504020204"/>
              </a:rPr>
              <a:t> (KTP, NPWP)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1800" b="1" kern="1200" dirty="0">
                <a:latin typeface="Open Sans" panose="020B0606030504020204"/>
              </a:rPr>
              <a:t>Surat </a:t>
            </a:r>
            <a:r>
              <a:rPr lang="en-US" sz="1800" b="1" kern="1200" dirty="0" err="1">
                <a:latin typeface="Open Sans" panose="020B0606030504020204"/>
              </a:rPr>
              <a:t>Pernyataan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kesanggupan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untuk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melakukan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perbaikan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alinemen</a:t>
            </a:r>
            <a:r>
              <a:rPr lang="en-US" sz="1800" b="1" kern="1200" dirty="0">
                <a:latin typeface="Open Sans" panose="020B0606030504020204"/>
              </a:rPr>
              <a:t> vertical dan horizontal, </a:t>
            </a:r>
            <a:r>
              <a:rPr lang="en-US" sz="1800" b="1" kern="1200" dirty="0" err="1">
                <a:latin typeface="Open Sans" panose="020B0606030504020204"/>
              </a:rPr>
              <a:t>pelebaran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jalur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lalu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lintas</a:t>
            </a:r>
            <a:r>
              <a:rPr lang="en-US" sz="1800" b="1" kern="1200" dirty="0">
                <a:latin typeface="Open Sans" panose="020B0606030504020204"/>
              </a:rPr>
              <a:t>, </a:t>
            </a:r>
            <a:r>
              <a:rPr lang="en-US" sz="1800" b="1" kern="1200" dirty="0" err="1">
                <a:latin typeface="Open Sans" panose="020B0606030504020204"/>
              </a:rPr>
              <a:t>peninggian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ruang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bebas</a:t>
            </a:r>
            <a:r>
              <a:rPr lang="en-US" sz="1800" b="1" kern="1200" dirty="0">
                <a:latin typeface="Open Sans" panose="020B0606030504020204"/>
              </a:rPr>
              <a:t>, </a:t>
            </a:r>
            <a:r>
              <a:rPr lang="en-US" sz="1800" b="1" kern="1200" dirty="0" err="1">
                <a:latin typeface="Open Sans" panose="020B0606030504020204"/>
              </a:rPr>
              <a:t>peningkatan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kekuatan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struktur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jalan</a:t>
            </a:r>
            <a:r>
              <a:rPr lang="en-US" sz="1800" b="1" kern="1200" dirty="0">
                <a:latin typeface="Open Sans" panose="020B0606030504020204"/>
              </a:rPr>
              <a:t>, </a:t>
            </a:r>
            <a:r>
              <a:rPr lang="en-US" sz="1800" b="1" kern="1200" dirty="0" err="1">
                <a:latin typeface="Open Sans" panose="020B0606030504020204"/>
              </a:rPr>
              <a:t>peningkatan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kekuatan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struktur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jembatan</a:t>
            </a:r>
            <a:r>
              <a:rPr lang="en-US" sz="1800" b="1" kern="1200" dirty="0">
                <a:latin typeface="Open Sans" panose="020B0606030504020204"/>
              </a:rPr>
              <a:t> dan </a:t>
            </a:r>
            <a:r>
              <a:rPr lang="en-US" sz="1800" b="1" kern="1200" dirty="0" err="1">
                <a:latin typeface="Open Sans" panose="020B0606030504020204"/>
              </a:rPr>
              <a:t>pengaturan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lalu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lintas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utnutk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keperluan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penggunaan</a:t>
            </a:r>
            <a:r>
              <a:rPr lang="en-US" sz="1800" b="1" kern="1200" dirty="0">
                <a:latin typeface="Open Sans" panose="020B0606030504020204"/>
              </a:rPr>
              <a:t> RUMAJA yang </a:t>
            </a:r>
            <a:r>
              <a:rPr lang="en-US" sz="1800" b="1" kern="1200" dirty="0" err="1">
                <a:latin typeface="Open Sans" panose="020B0606030504020204"/>
              </a:rPr>
              <a:t>memerlukan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perlakuan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khusus</a:t>
            </a:r>
            <a:r>
              <a:rPr lang="en-US" sz="1800" b="1" kern="1200" dirty="0">
                <a:latin typeface="Open Sans" panose="020B0606030504020204"/>
              </a:rPr>
              <a:t> (Form B.2)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1800" b="1" kern="1200" dirty="0" err="1">
                <a:latin typeface="Open Sans" panose="020B0606030504020204"/>
              </a:rPr>
              <a:t>Izin</a:t>
            </a:r>
            <a:r>
              <a:rPr lang="en-US" sz="1800" b="1" kern="1200" dirty="0">
                <a:latin typeface="Open Sans" panose="020B0606030504020204"/>
              </a:rPr>
              <a:t> Usaha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1800" b="1" kern="1200" dirty="0" err="1">
                <a:latin typeface="Open Sans" panose="020B0606030504020204"/>
              </a:rPr>
              <a:t>Izin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Instansi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Terkait</a:t>
            </a:r>
            <a:endParaRPr lang="en-US" sz="1800" b="1" kern="1200" dirty="0">
              <a:latin typeface="Open Sans" panose="020B0606030504020204"/>
            </a:endParaRP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Char char="•"/>
            </a:pPr>
            <a:r>
              <a:rPr lang="en-US" sz="1800" b="1" kern="1200" dirty="0">
                <a:latin typeface="Open Sans" panose="020B0606030504020204"/>
              </a:rPr>
              <a:t>KSWP (</a:t>
            </a:r>
            <a:r>
              <a:rPr lang="en-US" sz="1800" b="1" kern="1200" dirty="0" err="1">
                <a:latin typeface="Open Sans" panose="020B0606030504020204"/>
              </a:rPr>
              <a:t>Konfirmasi</a:t>
            </a:r>
            <a:r>
              <a:rPr lang="en-US" sz="1800" b="1" kern="1200" dirty="0">
                <a:latin typeface="Open Sans" panose="020B0606030504020204"/>
              </a:rPr>
              <a:t> Status </a:t>
            </a:r>
            <a:r>
              <a:rPr lang="en-US" sz="1800" b="1" kern="1200" dirty="0" err="1">
                <a:latin typeface="Open Sans" panose="020B0606030504020204"/>
              </a:rPr>
              <a:t>Wajib</a:t>
            </a:r>
            <a:r>
              <a:rPr lang="en-US" sz="1800" b="1" kern="1200" dirty="0">
                <a:latin typeface="Open Sans" panose="020B0606030504020204"/>
              </a:rPr>
              <a:t> </a:t>
            </a:r>
            <a:r>
              <a:rPr lang="en-US" sz="1800" b="1" kern="1200" dirty="0" err="1">
                <a:latin typeface="Open Sans" panose="020B0606030504020204"/>
              </a:rPr>
              <a:t>Pajak</a:t>
            </a:r>
            <a:r>
              <a:rPr lang="en-US" sz="1800" b="1" kern="1200" dirty="0">
                <a:latin typeface="Open Sans" panose="020B0606030504020204"/>
              </a:rPr>
              <a:t>)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089BDD8-80B1-4D42-A91D-55FFE6AC0973}"/>
              </a:ext>
            </a:extLst>
          </p:cNvPr>
          <p:cNvSpPr/>
          <p:nvPr/>
        </p:nvSpPr>
        <p:spPr>
          <a:xfrm>
            <a:off x="779986" y="1750937"/>
            <a:ext cx="2037639" cy="1397184"/>
          </a:xfrm>
          <a:custGeom>
            <a:avLst/>
            <a:gdLst>
              <a:gd name="connsiteX0" fmla="*/ 0 w 2037639"/>
              <a:gd name="connsiteY0" fmla="*/ 232869 h 1397184"/>
              <a:gd name="connsiteX1" fmla="*/ 232869 w 2037639"/>
              <a:gd name="connsiteY1" fmla="*/ 0 h 1397184"/>
              <a:gd name="connsiteX2" fmla="*/ 1804770 w 2037639"/>
              <a:gd name="connsiteY2" fmla="*/ 0 h 1397184"/>
              <a:gd name="connsiteX3" fmla="*/ 2037639 w 2037639"/>
              <a:gd name="connsiteY3" fmla="*/ 232869 h 1397184"/>
              <a:gd name="connsiteX4" fmla="*/ 2037639 w 2037639"/>
              <a:gd name="connsiteY4" fmla="*/ 1164315 h 1397184"/>
              <a:gd name="connsiteX5" fmla="*/ 1804770 w 2037639"/>
              <a:gd name="connsiteY5" fmla="*/ 1397184 h 1397184"/>
              <a:gd name="connsiteX6" fmla="*/ 232869 w 2037639"/>
              <a:gd name="connsiteY6" fmla="*/ 1397184 h 1397184"/>
              <a:gd name="connsiteX7" fmla="*/ 0 w 2037639"/>
              <a:gd name="connsiteY7" fmla="*/ 1164315 h 1397184"/>
              <a:gd name="connsiteX8" fmla="*/ 0 w 2037639"/>
              <a:gd name="connsiteY8" fmla="*/ 232869 h 139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37639" h="1397184">
                <a:moveTo>
                  <a:pt x="0" y="232869"/>
                </a:moveTo>
                <a:cubicBezTo>
                  <a:pt x="0" y="104259"/>
                  <a:pt x="104259" y="0"/>
                  <a:pt x="232869" y="0"/>
                </a:cubicBezTo>
                <a:lnTo>
                  <a:pt x="1804770" y="0"/>
                </a:lnTo>
                <a:cubicBezTo>
                  <a:pt x="1933380" y="0"/>
                  <a:pt x="2037639" y="104259"/>
                  <a:pt x="2037639" y="232869"/>
                </a:cubicBezTo>
                <a:lnTo>
                  <a:pt x="2037639" y="1164315"/>
                </a:lnTo>
                <a:cubicBezTo>
                  <a:pt x="2037639" y="1292925"/>
                  <a:pt x="1933380" y="1397184"/>
                  <a:pt x="1804770" y="1397184"/>
                </a:cubicBezTo>
                <a:lnTo>
                  <a:pt x="232869" y="1397184"/>
                </a:lnTo>
                <a:cubicBezTo>
                  <a:pt x="104259" y="1397184"/>
                  <a:pt x="0" y="1292925"/>
                  <a:pt x="0" y="1164315"/>
                </a:cubicBezTo>
                <a:lnTo>
                  <a:pt x="0" y="2328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4405" tIns="106305" rIns="144405" bIns="106305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 err="1">
                <a:solidFill>
                  <a:schemeClr val="tx1"/>
                </a:solidFill>
                <a:latin typeface="Open Sans" panose="020B0606030504020204"/>
              </a:rPr>
              <a:t>Persyaratan</a:t>
            </a:r>
            <a:r>
              <a:rPr lang="en-US" sz="2000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2000" b="1" kern="1200" dirty="0" err="1">
                <a:solidFill>
                  <a:schemeClr val="tx1"/>
                </a:solidFill>
                <a:latin typeface="Open Sans" panose="020B0606030504020204"/>
              </a:rPr>
              <a:t>Administrasi</a:t>
            </a:r>
            <a:endParaRPr lang="en-US" sz="2000" b="1" kern="1200" dirty="0">
              <a:solidFill>
                <a:schemeClr val="tx1"/>
              </a:solidFill>
              <a:latin typeface="Open Sans" panose="020B0606030504020204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FFDD4DC-FFE7-43A0-B40E-67014ED0873E}"/>
              </a:ext>
            </a:extLst>
          </p:cNvPr>
          <p:cNvSpPr/>
          <p:nvPr/>
        </p:nvSpPr>
        <p:spPr>
          <a:xfrm>
            <a:off x="3100039" y="4608714"/>
            <a:ext cx="8588943" cy="2170664"/>
          </a:xfrm>
          <a:custGeom>
            <a:avLst/>
            <a:gdLst>
              <a:gd name="connsiteX0" fmla="*/ 361784 w 2170663"/>
              <a:gd name="connsiteY0" fmla="*/ 0 h 5126548"/>
              <a:gd name="connsiteX1" fmla="*/ 1808879 w 2170663"/>
              <a:gd name="connsiteY1" fmla="*/ 0 h 5126548"/>
              <a:gd name="connsiteX2" fmla="*/ 2170663 w 2170663"/>
              <a:gd name="connsiteY2" fmla="*/ 361784 h 5126548"/>
              <a:gd name="connsiteX3" fmla="*/ 2170663 w 2170663"/>
              <a:gd name="connsiteY3" fmla="*/ 5126548 h 5126548"/>
              <a:gd name="connsiteX4" fmla="*/ 2170663 w 2170663"/>
              <a:gd name="connsiteY4" fmla="*/ 5126548 h 5126548"/>
              <a:gd name="connsiteX5" fmla="*/ 0 w 2170663"/>
              <a:gd name="connsiteY5" fmla="*/ 5126548 h 5126548"/>
              <a:gd name="connsiteX6" fmla="*/ 0 w 2170663"/>
              <a:gd name="connsiteY6" fmla="*/ 5126548 h 5126548"/>
              <a:gd name="connsiteX7" fmla="*/ 0 w 2170663"/>
              <a:gd name="connsiteY7" fmla="*/ 361784 h 5126548"/>
              <a:gd name="connsiteX8" fmla="*/ 361784 w 2170663"/>
              <a:gd name="connsiteY8" fmla="*/ 0 h 5126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70663" h="5126548">
                <a:moveTo>
                  <a:pt x="2170663" y="854442"/>
                </a:moveTo>
                <a:lnTo>
                  <a:pt x="2170663" y="4272106"/>
                </a:lnTo>
                <a:cubicBezTo>
                  <a:pt x="2170663" y="4744001"/>
                  <a:pt x="2102080" y="5126547"/>
                  <a:pt x="2017478" y="5126547"/>
                </a:cubicBezTo>
                <a:lnTo>
                  <a:pt x="0" y="5126547"/>
                </a:lnTo>
                <a:lnTo>
                  <a:pt x="0" y="5126547"/>
                </a:lnTo>
                <a:lnTo>
                  <a:pt x="0" y="1"/>
                </a:lnTo>
                <a:lnTo>
                  <a:pt x="0" y="1"/>
                </a:lnTo>
                <a:lnTo>
                  <a:pt x="2017478" y="1"/>
                </a:lnTo>
                <a:cubicBezTo>
                  <a:pt x="2102080" y="1"/>
                  <a:pt x="2170663" y="382547"/>
                  <a:pt x="2170663" y="854442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90000"/>
            </a:schemeClr>
          </a:solidFill>
        </p:spPr>
        <p:style>
          <a:lnRef idx="2">
            <a:schemeClr val="accent2">
              <a:tint val="40000"/>
              <a:alpha val="90000"/>
              <a:hueOff val="2418458"/>
              <a:satOff val="-19939"/>
              <a:lumOff val="-3015"/>
              <a:alphaOff val="0"/>
            </a:schemeClr>
          </a:lnRef>
          <a:fillRef idx="1">
            <a:schemeClr val="accent2">
              <a:tint val="40000"/>
              <a:alpha val="90000"/>
              <a:hueOff val="2418458"/>
              <a:satOff val="-19939"/>
              <a:lumOff val="-3015"/>
              <a:alphaOff val="0"/>
            </a:schemeClr>
          </a:fillRef>
          <a:effectRef idx="0">
            <a:schemeClr val="accent2">
              <a:tint val="40000"/>
              <a:alpha val="90000"/>
              <a:hueOff val="2418458"/>
              <a:satOff val="-19939"/>
              <a:lumOff val="-3015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229789" rIns="353613" bIns="229788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b="1" kern="1200" dirty="0" err="1">
                <a:latin typeface="Open Sans" panose="020B0606030504020204"/>
              </a:rPr>
              <a:t>Rute</a:t>
            </a:r>
            <a:endParaRPr lang="en-US" sz="2000" b="1" kern="1200" dirty="0">
              <a:latin typeface="Open Sans" panose="020B0606030504020204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b="1" kern="1200" dirty="0" err="1">
                <a:latin typeface="Open Sans" panose="020B0606030504020204"/>
              </a:rPr>
              <a:t>Jenis</a:t>
            </a:r>
            <a:r>
              <a:rPr lang="en-US" sz="2000" b="1" kern="1200" dirty="0">
                <a:latin typeface="Open Sans" panose="020B0606030504020204"/>
              </a:rPr>
              <a:t> </a:t>
            </a:r>
            <a:r>
              <a:rPr lang="en-US" sz="2000" b="1" kern="1200" dirty="0" err="1">
                <a:latin typeface="Open Sans" panose="020B0606030504020204"/>
              </a:rPr>
              <a:t>muatan</a:t>
            </a:r>
            <a:r>
              <a:rPr lang="en-US" sz="2000" b="1" kern="1200" dirty="0">
                <a:latin typeface="Open Sans" panose="020B0606030504020204"/>
              </a:rPr>
              <a:t> yang </a:t>
            </a:r>
            <a:r>
              <a:rPr lang="en-US" sz="2000" b="1" kern="1200" dirty="0" err="1">
                <a:latin typeface="Open Sans" panose="020B0606030504020204"/>
              </a:rPr>
              <a:t>diangkut</a:t>
            </a:r>
            <a:endParaRPr lang="en-US" sz="2000" b="1" kern="1200" dirty="0">
              <a:latin typeface="Open Sans" panose="020B0606030504020204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b="1" kern="1200" dirty="0" err="1">
                <a:latin typeface="Open Sans" panose="020B0606030504020204"/>
              </a:rPr>
              <a:t>Jumlah</a:t>
            </a:r>
            <a:r>
              <a:rPr lang="en-US" sz="2000" b="1" kern="1200" dirty="0">
                <a:latin typeface="Open Sans" panose="020B0606030504020204"/>
              </a:rPr>
              <a:t> </a:t>
            </a:r>
            <a:r>
              <a:rPr lang="en-US" sz="2000" b="1" kern="1200" dirty="0" err="1">
                <a:latin typeface="Open Sans" panose="020B0606030504020204"/>
              </a:rPr>
              <a:t>angkutan</a:t>
            </a:r>
            <a:endParaRPr lang="en-US" sz="2000" b="1" kern="1200" dirty="0">
              <a:latin typeface="Open Sans" panose="020B0606030504020204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b="1" kern="1200" dirty="0" err="1">
                <a:latin typeface="Open Sans" panose="020B0606030504020204"/>
              </a:rPr>
              <a:t>Berat</a:t>
            </a:r>
            <a:r>
              <a:rPr lang="en-US" sz="2000" b="1" kern="1200" dirty="0">
                <a:latin typeface="Open Sans" panose="020B0606030504020204"/>
              </a:rPr>
              <a:t> </a:t>
            </a:r>
            <a:r>
              <a:rPr lang="en-US" sz="2000" b="1" kern="1200" dirty="0" err="1">
                <a:latin typeface="Open Sans" panose="020B0606030504020204"/>
              </a:rPr>
              <a:t>dan</a:t>
            </a:r>
            <a:r>
              <a:rPr lang="en-US" sz="2000" b="1" kern="1200" dirty="0">
                <a:latin typeface="Open Sans" panose="020B0606030504020204"/>
              </a:rPr>
              <a:t> </a:t>
            </a:r>
            <a:r>
              <a:rPr lang="en-US" sz="2000" b="1" kern="1200" dirty="0" err="1">
                <a:latin typeface="Open Sans" panose="020B0606030504020204"/>
              </a:rPr>
              <a:t>dimensi</a:t>
            </a:r>
            <a:r>
              <a:rPr lang="en-US" sz="2000" b="1" kern="1200" dirty="0">
                <a:latin typeface="Open Sans" panose="020B0606030504020204"/>
              </a:rPr>
              <a:t> </a:t>
            </a:r>
            <a:r>
              <a:rPr lang="en-US" sz="2000" b="1" kern="1200" dirty="0" err="1">
                <a:latin typeface="Open Sans" panose="020B0606030504020204"/>
              </a:rPr>
              <a:t>angkutan</a:t>
            </a:r>
            <a:endParaRPr lang="en-US" sz="2000" b="1" kern="1200" dirty="0">
              <a:latin typeface="Open Sans" panose="020B0606030504020204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b="1" kern="1200" dirty="0" err="1">
                <a:latin typeface="Open Sans" panose="020B0606030504020204"/>
              </a:rPr>
              <a:t>Rencana</a:t>
            </a:r>
            <a:r>
              <a:rPr lang="en-US" sz="2000" b="1" kern="1200" dirty="0">
                <a:latin typeface="Open Sans" panose="020B0606030504020204"/>
              </a:rPr>
              <a:t> </a:t>
            </a:r>
            <a:r>
              <a:rPr lang="en-US" sz="2000" b="1" kern="1200" dirty="0" err="1">
                <a:latin typeface="Open Sans" panose="020B0606030504020204"/>
              </a:rPr>
              <a:t>Teknis</a:t>
            </a:r>
            <a:endParaRPr lang="en-US" sz="2000" b="1" kern="1200" dirty="0">
              <a:latin typeface="Open Sans" panose="020B0606030504020204"/>
            </a:endParaRPr>
          </a:p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000" b="1" kern="1200" dirty="0" err="1">
                <a:latin typeface="Open Sans" panose="020B0606030504020204"/>
              </a:rPr>
              <a:t>Jadwal</a:t>
            </a:r>
            <a:r>
              <a:rPr lang="en-US" sz="2000" b="1" kern="1200" dirty="0">
                <a:latin typeface="Open Sans" panose="020B0606030504020204"/>
              </a:rPr>
              <a:t> </a:t>
            </a:r>
            <a:r>
              <a:rPr lang="en-US" sz="2000" b="1" kern="1200" dirty="0" err="1">
                <a:latin typeface="Open Sans" panose="020B0606030504020204"/>
              </a:rPr>
              <a:t>Waktu</a:t>
            </a:r>
            <a:r>
              <a:rPr lang="en-US" sz="2000" b="1" kern="1200" dirty="0">
                <a:latin typeface="Open Sans" panose="020B0606030504020204"/>
              </a:rPr>
              <a:t> </a:t>
            </a:r>
            <a:r>
              <a:rPr lang="en-US" sz="2000" b="1" kern="1200" dirty="0" err="1">
                <a:latin typeface="Open Sans" panose="020B0606030504020204"/>
              </a:rPr>
              <a:t>Pelaksanaan</a:t>
            </a:r>
            <a:endParaRPr lang="en-US" sz="2000" b="1" kern="1200" dirty="0">
              <a:latin typeface="Open Sans" panose="020B060603050402020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043D07C-95D6-4321-BDAD-FC1C45E4221D}"/>
              </a:ext>
            </a:extLst>
          </p:cNvPr>
          <p:cNvSpPr/>
          <p:nvPr/>
        </p:nvSpPr>
        <p:spPr>
          <a:xfrm>
            <a:off x="767891" y="4837432"/>
            <a:ext cx="2049734" cy="1041254"/>
          </a:xfrm>
          <a:custGeom>
            <a:avLst/>
            <a:gdLst>
              <a:gd name="connsiteX0" fmla="*/ 0 w 1731882"/>
              <a:gd name="connsiteY0" fmla="*/ 173546 h 1041254"/>
              <a:gd name="connsiteX1" fmla="*/ 173546 w 1731882"/>
              <a:gd name="connsiteY1" fmla="*/ 0 h 1041254"/>
              <a:gd name="connsiteX2" fmla="*/ 1558336 w 1731882"/>
              <a:gd name="connsiteY2" fmla="*/ 0 h 1041254"/>
              <a:gd name="connsiteX3" fmla="*/ 1731882 w 1731882"/>
              <a:gd name="connsiteY3" fmla="*/ 173546 h 1041254"/>
              <a:gd name="connsiteX4" fmla="*/ 1731882 w 1731882"/>
              <a:gd name="connsiteY4" fmla="*/ 867708 h 1041254"/>
              <a:gd name="connsiteX5" fmla="*/ 1558336 w 1731882"/>
              <a:gd name="connsiteY5" fmla="*/ 1041254 h 1041254"/>
              <a:gd name="connsiteX6" fmla="*/ 173546 w 1731882"/>
              <a:gd name="connsiteY6" fmla="*/ 1041254 h 1041254"/>
              <a:gd name="connsiteX7" fmla="*/ 0 w 1731882"/>
              <a:gd name="connsiteY7" fmla="*/ 867708 h 1041254"/>
              <a:gd name="connsiteX8" fmla="*/ 0 w 1731882"/>
              <a:gd name="connsiteY8" fmla="*/ 173546 h 104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1882" h="1041254">
                <a:moveTo>
                  <a:pt x="0" y="173546"/>
                </a:moveTo>
                <a:cubicBezTo>
                  <a:pt x="0" y="77699"/>
                  <a:pt x="77699" y="0"/>
                  <a:pt x="173546" y="0"/>
                </a:cubicBezTo>
                <a:lnTo>
                  <a:pt x="1558336" y="0"/>
                </a:lnTo>
                <a:cubicBezTo>
                  <a:pt x="1654183" y="0"/>
                  <a:pt x="1731882" y="77699"/>
                  <a:pt x="1731882" y="173546"/>
                </a:cubicBezTo>
                <a:lnTo>
                  <a:pt x="1731882" y="867708"/>
                </a:lnTo>
                <a:cubicBezTo>
                  <a:pt x="1731882" y="963555"/>
                  <a:pt x="1654183" y="1041254"/>
                  <a:pt x="1558336" y="1041254"/>
                </a:cubicBezTo>
                <a:lnTo>
                  <a:pt x="173546" y="1041254"/>
                </a:lnTo>
                <a:cubicBezTo>
                  <a:pt x="77699" y="1041254"/>
                  <a:pt x="0" y="963555"/>
                  <a:pt x="0" y="867708"/>
                </a:cubicBezTo>
                <a:lnTo>
                  <a:pt x="0" y="17354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2159966"/>
              <a:satOff val="-16938"/>
              <a:lumOff val="-14119"/>
              <a:alphaOff val="0"/>
            </a:schemeClr>
          </a:fillRef>
          <a:effectRef idx="0">
            <a:schemeClr val="accent2">
              <a:hueOff val="2159966"/>
              <a:satOff val="-16938"/>
              <a:lumOff val="-141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30" tIns="88930" rIns="127030" bIns="8893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b="1" kern="1200" dirty="0" err="1">
                <a:latin typeface="Open Sans" panose="020B0606030504020204"/>
              </a:rPr>
              <a:t>Persyaratan</a:t>
            </a:r>
            <a:r>
              <a:rPr lang="en-US" sz="2000" b="1" kern="1200" dirty="0">
                <a:latin typeface="Open Sans" panose="020B0606030504020204"/>
              </a:rPr>
              <a:t> </a:t>
            </a:r>
            <a:r>
              <a:rPr lang="en-US" sz="2000" b="1" kern="1200" dirty="0" err="1">
                <a:latin typeface="Open Sans" panose="020B0606030504020204"/>
              </a:rPr>
              <a:t>Teknis</a:t>
            </a:r>
            <a:endParaRPr lang="en-US" sz="2000" b="1" kern="1200" dirty="0">
              <a:latin typeface="Open Sans" panose="020B060603050402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28FCEEC-4083-43A5-A433-5D030F08A97D}"/>
              </a:ext>
            </a:extLst>
          </p:cNvPr>
          <p:cNvSpPr txBox="1"/>
          <p:nvPr/>
        </p:nvSpPr>
        <p:spPr>
          <a:xfrm>
            <a:off x="1042219" y="283331"/>
            <a:ext cx="9653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Persyaratan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Dispensasi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Minimal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terdiri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28494A-1878-41E9-B134-51B322CA2143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7BCEFA52-1793-4AB4-A059-9976E386AF16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0BFD3AE-B962-4E1A-BCF9-E596F80AAFB4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B6B6442-8254-48B4-AFFD-80DACF4705A1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552B7DFD-C64C-4FE9-839C-730BDB60297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DBE90A2-C5A9-40CD-B545-BF67F0644326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74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8E04B01-BD3D-40DC-AC1A-72DEA12C5BAB}"/>
              </a:ext>
            </a:extLst>
          </p:cNvPr>
          <p:cNvSpPr/>
          <p:nvPr/>
        </p:nvSpPr>
        <p:spPr>
          <a:xfrm>
            <a:off x="1562348" y="1059866"/>
            <a:ext cx="8910163" cy="89315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Pemohon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mengajukan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Permohonan Dispensasi Penggunaan 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Bagian – Bagian Jalan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Kepada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Kepala 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BB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PJN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8454F17-1DDD-49B6-91A8-92182DC0E76B}"/>
              </a:ext>
            </a:extLst>
          </p:cNvPr>
          <p:cNvSpPr/>
          <p:nvPr/>
        </p:nvSpPr>
        <p:spPr>
          <a:xfrm>
            <a:off x="1562348" y="2233375"/>
            <a:ext cx="8910164" cy="94348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BBPJN 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bersama Satker m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elakukan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Evaluasi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dan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Kunjungan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Lapangan</a:t>
            </a:r>
            <a:endParaRPr lang="id-ID" sz="1800" b="1" dirty="0">
              <a:solidFill>
                <a:schemeClr val="tx1"/>
              </a:solidFill>
              <a:latin typeface="Open Sans" panose="020B060603050402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69F4842-BF69-4DE0-992C-039262B2FA57}"/>
              </a:ext>
            </a:extLst>
          </p:cNvPr>
          <p:cNvSpPr/>
          <p:nvPr/>
        </p:nvSpPr>
        <p:spPr>
          <a:xfrm>
            <a:off x="1562348" y="3457547"/>
            <a:ext cx="8910164" cy="194200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BBPJN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memberikan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Persetujuan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Prinsip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 Dispensasi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Penggunaan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Bagian-bagian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Jalan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d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an 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m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eminta Pemohon 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m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elengkapi 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p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ersyaratan selanjutnya, 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y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aitu:</a:t>
            </a: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Rencana Teknis</a:t>
            </a: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Metode Pelaksanaan 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 </a:t>
            </a:r>
            <a:endParaRPr lang="id-ID" sz="1800" b="1" dirty="0">
              <a:solidFill>
                <a:schemeClr val="tx1"/>
              </a:solidFill>
              <a:latin typeface="Open Sans" panose="020B0606030504020204"/>
            </a:endParaRP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Jaminan Konstruksi dan Polis Asuransi Pihak ketiga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7119340-54BD-4B0B-8794-7DBF2344A436}"/>
              </a:ext>
            </a:extLst>
          </p:cNvPr>
          <p:cNvCxnSpPr>
            <a:cxnSpLocks/>
            <a:stCxn id="42" idx="2"/>
            <a:endCxn id="43" idx="0"/>
          </p:cNvCxnSpPr>
          <p:nvPr/>
        </p:nvCxnSpPr>
        <p:spPr>
          <a:xfrm>
            <a:off x="6017430" y="3176861"/>
            <a:ext cx="0" cy="280686"/>
          </a:xfrm>
          <a:prstGeom prst="straightConnector1">
            <a:avLst/>
          </a:prstGeom>
          <a:ln w="412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7249BCF1-964F-4708-B9D1-71E9152C0E34}"/>
              </a:ext>
            </a:extLst>
          </p:cNvPr>
          <p:cNvSpPr/>
          <p:nvPr/>
        </p:nvSpPr>
        <p:spPr>
          <a:xfrm>
            <a:off x="1562348" y="5623953"/>
            <a:ext cx="8910163" cy="84690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BBPJN m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emberikan Dispensasi Penggunaan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Bagian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- </a:t>
            </a:r>
            <a:r>
              <a:rPr lang="en-US" sz="1800" b="1" dirty="0" err="1">
                <a:solidFill>
                  <a:schemeClr val="tx1"/>
                </a:solidFill>
                <a:latin typeface="Open Sans" panose="020B0606030504020204"/>
              </a:rPr>
              <a:t>bagian</a:t>
            </a:r>
            <a:r>
              <a:rPr lang="en-US" sz="1800" b="1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id-ID" sz="1800" b="1" dirty="0">
                <a:solidFill>
                  <a:schemeClr val="tx1"/>
                </a:solidFill>
                <a:latin typeface="Open Sans" panose="020B0606030504020204"/>
              </a:rPr>
              <a:t>Jalan kepada Pemohon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34CF934-5E6D-4359-9ABA-CF988AD7EFD7}"/>
              </a:ext>
            </a:extLst>
          </p:cNvPr>
          <p:cNvCxnSpPr>
            <a:cxnSpLocks/>
            <a:stCxn id="40" idx="2"/>
            <a:endCxn id="42" idx="0"/>
          </p:cNvCxnSpPr>
          <p:nvPr/>
        </p:nvCxnSpPr>
        <p:spPr>
          <a:xfrm>
            <a:off x="6017430" y="1953024"/>
            <a:ext cx="0" cy="280351"/>
          </a:xfrm>
          <a:prstGeom prst="straightConnector1">
            <a:avLst/>
          </a:prstGeom>
          <a:ln w="412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C14B95F-128E-47D7-A413-9DA942799E7B}"/>
              </a:ext>
            </a:extLst>
          </p:cNvPr>
          <p:cNvCxnSpPr>
            <a:cxnSpLocks/>
            <a:stCxn id="43" idx="2"/>
            <a:endCxn id="45" idx="0"/>
          </p:cNvCxnSpPr>
          <p:nvPr/>
        </p:nvCxnSpPr>
        <p:spPr>
          <a:xfrm>
            <a:off x="6017430" y="5399549"/>
            <a:ext cx="0" cy="224404"/>
          </a:xfrm>
          <a:prstGeom prst="straightConnector1">
            <a:avLst/>
          </a:prstGeom>
          <a:ln w="412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C709C618-EB0C-4C64-BC2D-54843FB0B0FF}"/>
              </a:ext>
            </a:extLst>
          </p:cNvPr>
          <p:cNvSpPr txBox="1"/>
          <p:nvPr/>
        </p:nvSpPr>
        <p:spPr>
          <a:xfrm>
            <a:off x="1059116" y="316370"/>
            <a:ext cx="991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C000"/>
                </a:solidFill>
                <a:latin typeface="Open Sans" panose="020B0606030504020204"/>
              </a:rPr>
              <a:t>Diagram </a:t>
            </a:r>
            <a:r>
              <a:rPr lang="en-US" b="1" dirty="0" err="1">
                <a:solidFill>
                  <a:srgbClr val="FFC000"/>
                </a:solidFill>
                <a:latin typeface="Open Sans" panose="020B0606030504020204"/>
              </a:rPr>
              <a:t>Alir</a:t>
            </a:r>
            <a:r>
              <a:rPr lang="en-US" b="1" dirty="0">
                <a:solidFill>
                  <a:srgbClr val="FFC000"/>
                </a:solidFill>
                <a:latin typeface="Open Sans" panose="020B0606030504020204"/>
              </a:rPr>
              <a:t> </a:t>
            </a:r>
            <a:r>
              <a:rPr lang="id-ID" b="1" dirty="0">
                <a:solidFill>
                  <a:srgbClr val="FFC000"/>
                </a:solidFill>
                <a:latin typeface="Open Sans" panose="020B0606030504020204"/>
              </a:rPr>
              <a:t>Penggunaan Ruang Manfaat Jalan Nasional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rgbClr val="FFC000"/>
                </a:solidFill>
                <a:latin typeface="Open Sans" panose="020B0606030504020204"/>
              </a:rPr>
              <a:t>Untuk Dispensasi / Keperluan Tertentu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2769130-0587-4286-9AEA-4CF3514981BB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47F799A2-14B7-4CF6-9AD2-D6101C4CDD4F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CF748D9-5BBB-405B-96FB-9BC24514EBCB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7607D3C-FCD8-448F-8E22-671A0168B497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66" name="Object 65">
              <a:extLst>
                <a:ext uri="{FF2B5EF4-FFF2-40B4-BE49-F238E27FC236}">
                  <a16:creationId xmlns:a16="http://schemas.microsoft.com/office/drawing/2014/main" id="{DC015E2C-C96C-496C-9F8E-54351EBFFC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D0996BB-832C-4B60-994E-A401DD6E8A28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27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1">
            <a:extLst>
              <a:ext uri="{FF2B5EF4-FFF2-40B4-BE49-F238E27FC236}">
                <a16:creationId xmlns:a16="http://schemas.microsoft.com/office/drawing/2014/main" id="{B3861DD8-CAD3-4941-94AE-6CBC9DBC9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6866" r="7108" b="7281"/>
          <a:stretch/>
        </p:blipFill>
        <p:spPr bwMode="auto">
          <a:xfrm>
            <a:off x="955993" y="-1"/>
            <a:ext cx="4497531" cy="684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1">
            <a:extLst>
              <a:ext uri="{FF2B5EF4-FFF2-40B4-BE49-F238E27FC236}">
                <a16:creationId xmlns:a16="http://schemas.microsoft.com/office/drawing/2014/main" id="{4AB574F4-85F9-4293-82D3-B9451FF74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391" r="5891" b="11168"/>
          <a:stretch/>
        </p:blipFill>
        <p:spPr bwMode="auto">
          <a:xfrm>
            <a:off x="5688268" y="-358"/>
            <a:ext cx="5421107" cy="684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BED29F32-6E5F-494F-BABB-72D190754E81}"/>
              </a:ext>
            </a:extLst>
          </p:cNvPr>
          <p:cNvSpPr txBox="1">
            <a:spLocks/>
          </p:cNvSpPr>
          <p:nvPr/>
        </p:nvSpPr>
        <p:spPr bwMode="gray">
          <a:xfrm>
            <a:off x="7539409" y="31380"/>
            <a:ext cx="2286000" cy="2912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chemeClr val="tx1"/>
                </a:solidFill>
              </a:rPr>
              <a:t>FORM B2 : Surat </a:t>
            </a:r>
            <a:r>
              <a:rPr lang="en-US" sz="1200" dirty="0" err="1">
                <a:solidFill>
                  <a:schemeClr val="tx1"/>
                </a:solidFill>
              </a:rPr>
              <a:t>Pernyataan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2E854DF-6AB3-4B74-8ABC-850EFB28C787}"/>
              </a:ext>
            </a:extLst>
          </p:cNvPr>
          <p:cNvSpPr txBox="1">
            <a:spLocks/>
          </p:cNvSpPr>
          <p:nvPr/>
        </p:nvSpPr>
        <p:spPr>
          <a:xfrm>
            <a:off x="1709271" y="24717"/>
            <a:ext cx="2423357" cy="241500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sz="1200" b="1" dirty="0"/>
              <a:t>FORM B1 : Surat </a:t>
            </a:r>
            <a:r>
              <a:rPr lang="en-US" sz="1200" b="1" dirty="0" err="1"/>
              <a:t>Permohonan</a:t>
            </a:r>
            <a:endParaRPr lang="en-US" sz="24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3A57E7-EBC8-4AB1-A0CA-A1C3F10CEB6C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63338661-0279-4DD3-AF80-126E32C73F0A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FAC0837-3D8D-4FE3-A8D8-6F9882C9D602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EDEA66-F920-4452-943C-3F233BCE6F21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BAD9DCBD-FCB6-4B24-8CF8-4491144E3D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982936" imgH="981876" progId="CorelDraw.Graphic.23">
                    <p:embed/>
                  </p:oleObj>
                </mc:Choice>
                <mc:Fallback>
                  <p:oleObj name="CorelDRAW" r:id="rId4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37F158F-013D-4626-AA55-66CBCC5B6EFA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9727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B5D2C50B-B2A2-4465-8286-72E05C0ED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473" y="909813"/>
            <a:ext cx="9915552" cy="5583131"/>
          </a:xfrm>
          <a:prstGeom prst="rect">
            <a:avLst/>
          </a:prstGeom>
          <a:solidFill>
            <a:schemeClr val="accent3">
              <a:lumMod val="20000"/>
              <a:lumOff val="80000"/>
              <a:alpha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en-US" sz="2000" dirty="0" err="1">
                <a:latin typeface="Open Sans" panose="020B0606030504020204"/>
              </a:rPr>
              <a:t>Tidak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menyampaikan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surat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permohonan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Dispensasi</a:t>
            </a:r>
            <a:r>
              <a:rPr lang="en-US" altLang="en-US" sz="2000" dirty="0">
                <a:latin typeface="Open Sans" panose="020B0606030504020204"/>
              </a:rPr>
              <a:t> (</a:t>
            </a:r>
            <a:r>
              <a:rPr lang="en-US" altLang="en-US" sz="2000" dirty="0" err="1">
                <a:latin typeface="Open Sans" panose="020B0606030504020204"/>
              </a:rPr>
              <a:t>sesuai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kewenangannya</a:t>
            </a:r>
            <a:r>
              <a:rPr lang="en-US" altLang="en-US" sz="2000" dirty="0">
                <a:latin typeface="Open Sans" panose="020B0606030504020204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en-US" sz="2000" dirty="0" err="1">
                <a:latin typeface="Open Sans" panose="020B0606030504020204"/>
              </a:rPr>
              <a:t>Pemohon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tidak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mengetahui</a:t>
            </a:r>
            <a:r>
              <a:rPr lang="en-US" altLang="en-US" sz="2000" dirty="0">
                <a:latin typeface="Open Sans" panose="020B0606030504020204"/>
              </a:rPr>
              <a:t> Kelas Jalan Nasional (Kelas I, II, II)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en-US" sz="2000" dirty="0" err="1">
                <a:latin typeface="Open Sans" panose="020B0606030504020204"/>
              </a:rPr>
              <a:t>Berat</a:t>
            </a:r>
            <a:r>
              <a:rPr lang="en-US" altLang="en-US" sz="2000" dirty="0">
                <a:latin typeface="Open Sans" panose="020B0606030504020204"/>
              </a:rPr>
              <a:t> dan </a:t>
            </a:r>
            <a:r>
              <a:rPr lang="en-US" altLang="en-US" sz="2000" dirty="0" err="1">
                <a:latin typeface="Open Sans" panose="020B0606030504020204"/>
              </a:rPr>
              <a:t>dimensi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angkutan</a:t>
            </a:r>
            <a:r>
              <a:rPr lang="en-US" altLang="en-US" sz="2000" dirty="0">
                <a:latin typeface="Open Sans" panose="020B0606030504020204"/>
              </a:rPr>
              <a:t> (</a:t>
            </a:r>
            <a:r>
              <a:rPr lang="en-US" altLang="en-US" sz="2000" dirty="0" err="1">
                <a:latin typeface="Open Sans" panose="020B0606030504020204"/>
              </a:rPr>
              <a:t>tonase</a:t>
            </a:r>
            <a:r>
              <a:rPr lang="en-US" altLang="en-US" sz="2000" dirty="0">
                <a:latin typeface="Open Sans" panose="020B0606030504020204"/>
              </a:rPr>
              <a:t> oversize)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en-US" sz="2000" dirty="0" err="1">
                <a:latin typeface="Open Sans" panose="020B0606030504020204"/>
              </a:rPr>
              <a:t>Jenis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muatan</a:t>
            </a:r>
            <a:r>
              <a:rPr lang="en-US" altLang="en-US" sz="2000" dirty="0">
                <a:latin typeface="Open Sans" panose="020B0606030504020204"/>
              </a:rPr>
              <a:t> yang </a:t>
            </a:r>
            <a:r>
              <a:rPr lang="en-US" altLang="en-US" sz="2000" dirty="0" err="1">
                <a:latin typeface="Open Sans" panose="020B0606030504020204"/>
              </a:rPr>
              <a:t>diangkut</a:t>
            </a:r>
            <a:r>
              <a:rPr lang="en-US" altLang="en-US" sz="2000" dirty="0">
                <a:latin typeface="Open Sans" panose="020B0606030504020204"/>
              </a:rPr>
              <a:t>, </a:t>
            </a:r>
            <a:r>
              <a:rPr lang="en-US" altLang="en-US" sz="2000" dirty="0" err="1">
                <a:latin typeface="Open Sans" panose="020B0606030504020204"/>
              </a:rPr>
              <a:t>tidak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sesuai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dengan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permohonan</a:t>
            </a:r>
            <a:endParaRPr lang="en-US" altLang="en-US" sz="2000" dirty="0">
              <a:latin typeface="Open Sans" panose="020B0606030504020204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en-US" sz="2000" dirty="0" err="1">
                <a:latin typeface="Open Sans" panose="020B0606030504020204"/>
              </a:rPr>
              <a:t>Jumlah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Kendaraan</a:t>
            </a:r>
            <a:r>
              <a:rPr lang="en-US" altLang="en-US" sz="2000" dirty="0">
                <a:latin typeface="Open Sans" panose="020B0606030504020204"/>
              </a:rPr>
              <a:t> yang </a:t>
            </a:r>
            <a:r>
              <a:rPr lang="en-US" altLang="en-US" sz="2000" dirty="0" err="1">
                <a:latin typeface="Open Sans" panose="020B0606030504020204"/>
              </a:rPr>
              <a:t>digunakan</a:t>
            </a:r>
            <a:r>
              <a:rPr lang="en-US" altLang="en-US" sz="2000" dirty="0">
                <a:latin typeface="Open Sans" panose="020B0606030504020204"/>
              </a:rPr>
              <a:t>, </a:t>
            </a:r>
            <a:r>
              <a:rPr lang="en-US" altLang="en-US" sz="2000" dirty="0" err="1">
                <a:latin typeface="Open Sans" panose="020B0606030504020204"/>
              </a:rPr>
              <a:t>tidak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sesuai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dengan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permohonan</a:t>
            </a:r>
            <a:endParaRPr lang="en-US" altLang="en-US" sz="2000" dirty="0">
              <a:latin typeface="Open Sans" panose="020B0606030504020204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en-US" sz="2000" dirty="0" err="1">
                <a:latin typeface="Open Sans" panose="020B0606030504020204"/>
              </a:rPr>
              <a:t>Waktu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pengangkutan</a:t>
            </a:r>
            <a:r>
              <a:rPr lang="en-US" altLang="en-US" sz="2000" dirty="0">
                <a:latin typeface="Open Sans" panose="020B0606030504020204"/>
              </a:rPr>
              <a:t> (jam </a:t>
            </a:r>
            <a:r>
              <a:rPr lang="en-US" altLang="en-US" sz="2000" dirty="0" err="1">
                <a:latin typeface="Open Sans" panose="020B0606030504020204"/>
              </a:rPr>
              <a:t>sibuk</a:t>
            </a:r>
            <a:r>
              <a:rPr lang="en-US" altLang="en-US" sz="2000" dirty="0">
                <a:latin typeface="Open Sans" panose="020B0606030504020204"/>
              </a:rPr>
              <a:t>, </a:t>
            </a:r>
            <a:r>
              <a:rPr lang="en-US" altLang="en-US" sz="2000" dirty="0" err="1">
                <a:latin typeface="Open Sans" panose="020B0606030504020204"/>
              </a:rPr>
              <a:t>Perda</a:t>
            </a:r>
            <a:r>
              <a:rPr lang="en-US" altLang="en-US" sz="2000" dirty="0">
                <a:latin typeface="Open Sans" panose="020B0606030504020204"/>
              </a:rPr>
              <a:t>, </a:t>
            </a:r>
            <a:r>
              <a:rPr lang="en-US" altLang="en-US" sz="2000" dirty="0" err="1">
                <a:latin typeface="Open Sans" panose="020B0606030504020204"/>
              </a:rPr>
              <a:t>Rutin</a:t>
            </a:r>
            <a:r>
              <a:rPr lang="en-US" altLang="en-US" sz="2000" dirty="0">
                <a:latin typeface="Open Sans" panose="020B0606030504020204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en-US" sz="2000" dirty="0" err="1">
                <a:latin typeface="Open Sans" panose="020B0606030504020204"/>
              </a:rPr>
              <a:t>Permohonan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dispensasi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b="1" dirty="0">
                <a:latin typeface="Open Sans" panose="020B0606030504020204"/>
              </a:rPr>
              <a:t>TIDAK SESUAI DENGAN REKOMENDASI TEKNIS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000" dirty="0" err="1">
                <a:latin typeface="Open Sans" panose="020B0606030504020204"/>
              </a:rPr>
              <a:t>Berat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muatan</a:t>
            </a:r>
            <a:r>
              <a:rPr lang="en-US" altLang="en-US" sz="2000" dirty="0">
                <a:latin typeface="Open Sans" panose="020B0606030504020204"/>
              </a:rPr>
              <a:t>, </a:t>
            </a:r>
            <a:r>
              <a:rPr lang="en-US" altLang="en-US" sz="2000" dirty="0" err="1">
                <a:latin typeface="Open Sans" panose="020B0606030504020204"/>
              </a:rPr>
              <a:t>Jumlah</a:t>
            </a:r>
            <a:r>
              <a:rPr lang="en-US" altLang="en-US" sz="2000" dirty="0">
                <a:latin typeface="Open Sans" panose="020B0606030504020204"/>
              </a:rPr>
              <a:t> Unit </a:t>
            </a:r>
            <a:r>
              <a:rPr lang="en-US" altLang="en-US" sz="2000" dirty="0" err="1">
                <a:latin typeface="Open Sans" panose="020B0606030504020204"/>
              </a:rPr>
              <a:t>kendaraan</a:t>
            </a:r>
            <a:r>
              <a:rPr lang="en-US" altLang="en-US" sz="2000" dirty="0">
                <a:latin typeface="Open Sans" panose="020B0606030504020204"/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000" dirty="0" err="1">
                <a:latin typeface="Open Sans" panose="020B0606030504020204"/>
              </a:rPr>
              <a:t>Rute</a:t>
            </a:r>
            <a:r>
              <a:rPr lang="en-US" altLang="en-US" sz="2000" dirty="0">
                <a:latin typeface="Open Sans" panose="020B0606030504020204"/>
              </a:rPr>
              <a:t> yang </a:t>
            </a:r>
            <a:r>
              <a:rPr lang="en-US" altLang="en-US" sz="2000" dirty="0" err="1">
                <a:latin typeface="Open Sans" panose="020B0606030504020204"/>
              </a:rPr>
              <a:t>dilalui</a:t>
            </a:r>
            <a:r>
              <a:rPr lang="en-US" altLang="en-US" sz="2000" dirty="0">
                <a:latin typeface="Open Sans" panose="020B0606030504020204"/>
              </a:rPr>
              <a:t>, </a:t>
            </a:r>
            <a:r>
              <a:rPr lang="en-US" altLang="en-US" sz="2000" dirty="0" err="1">
                <a:latin typeface="Open Sans" panose="020B0606030504020204"/>
              </a:rPr>
              <a:t>durasi</a:t>
            </a:r>
            <a:r>
              <a:rPr lang="en-US" altLang="en-US" sz="2000" dirty="0">
                <a:latin typeface="Open Sans" panose="020B0606030504020204"/>
              </a:rPr>
              <a:t>/Interval </a:t>
            </a:r>
            <a:r>
              <a:rPr lang="en-US" altLang="en-US" sz="2000" dirty="0" err="1">
                <a:latin typeface="Open Sans" panose="020B0606030504020204"/>
              </a:rPr>
              <a:t>kendaraan</a:t>
            </a:r>
            <a:endParaRPr lang="en-US" altLang="en-US" sz="2000" dirty="0">
              <a:latin typeface="Open Sans" panose="020B0606030504020204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000" dirty="0" err="1">
                <a:latin typeface="Open Sans" panose="020B0606030504020204"/>
              </a:rPr>
              <a:t>Jadwal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waktu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operasi</a:t>
            </a:r>
            <a:endParaRPr lang="en-US" altLang="en-US" sz="2000" dirty="0">
              <a:latin typeface="Open Sans" panose="020B0606030504020204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en-US" sz="2000" b="1" dirty="0">
                <a:latin typeface="Open Sans" panose="020B0606030504020204"/>
              </a:rPr>
              <a:t>PENGURUSAN IZIN TIDAK TUNTAS (SAMPAI REKOMTEK, IZIN PRINSIP)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000" dirty="0" err="1">
                <a:latin typeface="Open Sans" panose="020B0606030504020204"/>
              </a:rPr>
              <a:t>Belum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melakukan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perkuatan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konstruksi</a:t>
            </a:r>
            <a:r>
              <a:rPr lang="en-US" altLang="en-US" sz="2000" dirty="0">
                <a:latin typeface="Open Sans" panose="020B0606030504020204"/>
              </a:rPr>
              <a:t> </a:t>
            </a:r>
            <a:r>
              <a:rPr lang="en-US" altLang="en-US" sz="2000" dirty="0" err="1">
                <a:latin typeface="Open Sans" panose="020B0606030504020204"/>
              </a:rPr>
              <a:t>jalan</a:t>
            </a:r>
            <a:endParaRPr lang="en-US" altLang="en-US" sz="2000" dirty="0">
              <a:latin typeface="Open Sans" panose="020B060603050402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7FDEE31-2A65-4C81-AB66-506A50356581}"/>
              </a:ext>
            </a:extLst>
          </p:cNvPr>
          <p:cNvSpPr txBox="1"/>
          <p:nvPr/>
        </p:nvSpPr>
        <p:spPr>
          <a:xfrm>
            <a:off x="985156" y="297310"/>
            <a:ext cx="8796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Hal yang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sering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terjadi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pada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Dispensasi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Jalan Nasional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F58B43-13F9-44CA-A383-C540275594CD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D99845ED-12EC-412F-A79E-A0F5E4D7E725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2243AB8-423A-4A99-8A6C-A72DAD6346E6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D4D0052-4094-4036-9A51-009827192F16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AC79B7C2-D806-4A32-ADA6-25C144CBBE4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42000E7-CAAD-40CC-810F-ECC22EC46537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9468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8354D13-45B4-40F8-A86F-050555608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03" y="3507055"/>
            <a:ext cx="3419150" cy="2564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04ABB9B-11D6-4BA2-BC64-546D5BB9D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54" y="715955"/>
            <a:ext cx="3364063" cy="252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EF02679-65CA-4569-BEBA-2F25DB677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061" y="715955"/>
            <a:ext cx="3372939" cy="253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881998E-B4B7-42CE-B3B7-B4D8A45EE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27" y="3476808"/>
            <a:ext cx="3508435" cy="263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458A65E-AED0-45C3-BB55-02DD746BDAF3}"/>
              </a:ext>
            </a:extLst>
          </p:cNvPr>
          <p:cNvSpPr txBox="1"/>
          <p:nvPr/>
        </p:nvSpPr>
        <p:spPr>
          <a:xfrm>
            <a:off x="8732071" y="2383225"/>
            <a:ext cx="1419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pen Sans" panose="020B0606030504020204"/>
              </a:rPr>
              <a:t>Crossing</a:t>
            </a:r>
            <a:endParaRPr lang="en-US" sz="3200" b="1" dirty="0">
              <a:solidFill>
                <a:schemeClr val="bg1"/>
              </a:solidFill>
              <a:latin typeface="Open Sans" panose="020B0606030504020204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FFADE3B-A2D3-4D13-A704-008742BF0EE1}"/>
              </a:ext>
            </a:extLst>
          </p:cNvPr>
          <p:cNvCxnSpPr/>
          <p:nvPr/>
        </p:nvCxnSpPr>
        <p:spPr>
          <a:xfrm>
            <a:off x="6787855" y="2678932"/>
            <a:ext cx="1944216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8593CC5-47D6-474D-84BA-C7A0BFD3EB26}"/>
              </a:ext>
            </a:extLst>
          </p:cNvPr>
          <p:cNvSpPr txBox="1"/>
          <p:nvPr/>
        </p:nvSpPr>
        <p:spPr>
          <a:xfrm>
            <a:off x="8695973" y="3858893"/>
            <a:ext cx="3003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Keterangan</a:t>
            </a:r>
            <a:r>
              <a:rPr lang="en-US" sz="2000" b="1" dirty="0">
                <a:solidFill>
                  <a:schemeClr val="bg1"/>
                </a:solidFill>
              </a:rPr>
              <a:t> :</a:t>
            </a:r>
          </a:p>
          <a:p>
            <a:r>
              <a:rPr lang="en-US" sz="2000" dirty="0" err="1">
                <a:solidFill>
                  <a:schemeClr val="bg1"/>
                </a:solidFill>
              </a:rPr>
              <a:t>Dalam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foto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disamping</a:t>
            </a:r>
            <a:r>
              <a:rPr lang="en-US" sz="2000" dirty="0">
                <a:solidFill>
                  <a:schemeClr val="bg1"/>
                </a:solidFill>
              </a:rPr>
              <a:t>, truck </a:t>
            </a:r>
            <a:r>
              <a:rPr lang="en-US" sz="2000" dirty="0" err="1">
                <a:solidFill>
                  <a:schemeClr val="bg1"/>
                </a:solidFill>
              </a:rPr>
              <a:t>bermuatan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travo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tidak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diizinkan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melintas</a:t>
            </a:r>
            <a:r>
              <a:rPr lang="en-US" sz="2000" dirty="0">
                <a:solidFill>
                  <a:schemeClr val="bg1"/>
                </a:solidFill>
              </a:rPr>
              <a:t> di </a:t>
            </a:r>
            <a:r>
              <a:rPr lang="en-US" sz="2000" dirty="0" err="1">
                <a:solidFill>
                  <a:schemeClr val="bg1"/>
                </a:solidFill>
              </a:rPr>
              <a:t>jembatan</a:t>
            </a:r>
            <a:r>
              <a:rPr lang="en-US" sz="2000" dirty="0">
                <a:solidFill>
                  <a:schemeClr val="bg1"/>
                </a:solidFill>
              </a:rPr>
              <a:t> pada </a:t>
            </a:r>
            <a:r>
              <a:rPr lang="en-US" sz="2000" dirty="0" err="1">
                <a:solidFill>
                  <a:schemeClr val="bg1"/>
                </a:solidFill>
              </a:rPr>
              <a:t>ruas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jalan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nasional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karena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muatan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mencapai</a:t>
            </a:r>
            <a:r>
              <a:rPr lang="en-US" sz="2000" dirty="0">
                <a:solidFill>
                  <a:schemeClr val="bg1"/>
                </a:solidFill>
              </a:rPr>
              <a:t> 100 ton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0D3EF95-2ED6-4A39-A222-50A3EA537CB9}"/>
              </a:ext>
            </a:extLst>
          </p:cNvPr>
          <p:cNvCxnSpPr>
            <a:cxnSpLocks/>
          </p:cNvCxnSpPr>
          <p:nvPr/>
        </p:nvCxnSpPr>
        <p:spPr>
          <a:xfrm>
            <a:off x="4060418" y="3966048"/>
            <a:ext cx="1519694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23DCAF6F-7654-49E0-9749-C4E2CEE5BC03}"/>
              </a:ext>
            </a:extLst>
          </p:cNvPr>
          <p:cNvSpPr txBox="1"/>
          <p:nvPr/>
        </p:nvSpPr>
        <p:spPr>
          <a:xfrm>
            <a:off x="934129" y="1205695"/>
            <a:ext cx="3037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Bentuk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Pemberian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Dispensasi</a:t>
            </a:r>
            <a:endParaRPr lang="en-US" sz="24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2C71E0F-EE28-4461-9B48-796F23BEA252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63" name="Flowchart: Delay 62">
              <a:extLst>
                <a:ext uri="{FF2B5EF4-FFF2-40B4-BE49-F238E27FC236}">
                  <a16:creationId xmlns:a16="http://schemas.microsoft.com/office/drawing/2014/main" id="{A44D9CA0-D024-4F4D-A4C0-1EF6380D143C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3FD103-8F3C-4B83-BC73-4FA84F6D2490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B9CAEA0-5591-4C05-B1BC-12B3897FE4EA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66" name="Object 65">
              <a:extLst>
                <a:ext uri="{FF2B5EF4-FFF2-40B4-BE49-F238E27FC236}">
                  <a16:creationId xmlns:a16="http://schemas.microsoft.com/office/drawing/2014/main" id="{CA4584CA-BAB2-49B4-A2C8-1507CD1E96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982936" imgH="981876" progId="CorelDraw.Graphic.23">
                    <p:embed/>
                  </p:oleObj>
                </mc:Choice>
                <mc:Fallback>
                  <p:oleObj name="CorelDRAW" r:id="rId6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8CCF80D-36C7-4009-A29A-017F2419C378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056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DCAF6F-7654-49E0-9749-C4E2CEE5BC03}"/>
              </a:ext>
            </a:extLst>
          </p:cNvPr>
          <p:cNvSpPr txBox="1"/>
          <p:nvPr/>
        </p:nvSpPr>
        <p:spPr>
          <a:xfrm>
            <a:off x="678790" y="315028"/>
            <a:ext cx="963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Pelaksanaan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Dispensasi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tidak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sesuai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Rekomendasi</a:t>
            </a:r>
            <a:r>
              <a:rPr lang="en-US" sz="24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Teknis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B3F6528-461A-4E1E-8C85-567CF503A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17" y="845757"/>
            <a:ext cx="4903893" cy="275271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C109A35-0152-45FA-8F6E-9446321DDD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55"/>
          <a:stretch/>
        </p:blipFill>
        <p:spPr>
          <a:xfrm>
            <a:off x="782324" y="3698004"/>
            <a:ext cx="4903893" cy="275271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710BDE3-5E22-4857-BBB1-98B81ED6F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455" y="845757"/>
            <a:ext cx="6112690" cy="458451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54C98DA-65DC-45A8-AAA7-EBA6413754DD}"/>
              </a:ext>
            </a:extLst>
          </p:cNvPr>
          <p:cNvSpPr txBox="1"/>
          <p:nvPr/>
        </p:nvSpPr>
        <p:spPr>
          <a:xfrm>
            <a:off x="5730114" y="5452352"/>
            <a:ext cx="55590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Kondisi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crossing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sebidang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,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tidak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ada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rambu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lalu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lintas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,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perkuatan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perkerasan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tidak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sesuai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dengan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rekomendasi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highlight>
                  <a:srgbClr val="FFFF00"/>
                </a:highlight>
                <a:latin typeface="Garamond" panose="02020404030301010803"/>
              </a:rPr>
              <a:t>teknis</a:t>
            </a:r>
            <a:endParaRPr lang="en-ID" sz="2200" b="1" dirty="0">
              <a:solidFill>
                <a:prstClr val="black"/>
              </a:solidFill>
              <a:highlight>
                <a:srgbClr val="FFFF00"/>
              </a:highlight>
              <a:latin typeface="Garamond" panose="02020404030301010803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DC94DE0-5899-4889-A81F-8868D5D10947}"/>
              </a:ext>
            </a:extLst>
          </p:cNvPr>
          <p:cNvCxnSpPr>
            <a:cxnSpLocks/>
          </p:cNvCxnSpPr>
          <p:nvPr/>
        </p:nvCxnSpPr>
        <p:spPr>
          <a:xfrm>
            <a:off x="1849702" y="3236985"/>
            <a:ext cx="429264" cy="24381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76270CB4-4D9F-4179-BE15-29DAEE34C903}"/>
              </a:ext>
            </a:extLst>
          </p:cNvPr>
          <p:cNvSpPr txBox="1"/>
          <p:nvPr/>
        </p:nvSpPr>
        <p:spPr>
          <a:xfrm>
            <a:off x="1079252" y="2862049"/>
            <a:ext cx="1298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lang="en-US" sz="1400" b="1" dirty="0">
                <a:solidFill>
                  <a:srgbClr val="FFFF00"/>
                </a:solidFill>
                <a:latin typeface="Garamond" panose="02020404030301010803"/>
              </a:rPr>
              <a:t>Jalan Nasional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6D2DA4-D1BE-4DCD-8E6B-E5F74E6B6DC8}"/>
              </a:ext>
            </a:extLst>
          </p:cNvPr>
          <p:cNvCxnSpPr>
            <a:cxnSpLocks/>
          </p:cNvCxnSpPr>
          <p:nvPr/>
        </p:nvCxnSpPr>
        <p:spPr>
          <a:xfrm>
            <a:off x="7613453" y="3192129"/>
            <a:ext cx="1619757" cy="11104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28D860E-B8D6-4588-B155-E0271763794F}"/>
              </a:ext>
            </a:extLst>
          </p:cNvPr>
          <p:cNvSpPr txBox="1"/>
          <p:nvPr/>
        </p:nvSpPr>
        <p:spPr>
          <a:xfrm>
            <a:off x="6749359" y="3290699"/>
            <a:ext cx="2122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Garamond" panose="02020404030301010803"/>
              </a:rPr>
              <a:t>Lokasi crossing </a:t>
            </a:r>
            <a:r>
              <a:rPr lang="en-US" sz="1400" b="1" dirty="0" err="1">
                <a:solidFill>
                  <a:schemeClr val="bg2">
                    <a:lumMod val="10000"/>
                  </a:schemeClr>
                </a:solidFill>
                <a:latin typeface="Garamond" panose="02020404030301010803"/>
              </a:rPr>
              <a:t>sebidang</a:t>
            </a:r>
            <a:endParaRPr lang="en-US" sz="1400" b="1" dirty="0">
              <a:solidFill>
                <a:schemeClr val="bg2">
                  <a:lumMod val="10000"/>
                </a:schemeClr>
              </a:solidFill>
              <a:latin typeface="Garamond" panose="02020404030301010803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A7494F-AB10-462A-A63E-389C500DE7F6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74567306-107E-4A39-8DD4-E4C9520B0931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359741B-1269-4AFB-BA0F-CAD7615759F8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7559BE-93E7-407C-9F9F-C163C76E17B2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B978E4E0-985E-4C2D-A8F8-0708D426E8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982936" imgH="981876" progId="CorelDraw.Graphic.23">
                    <p:embed/>
                  </p:oleObj>
                </mc:Choice>
                <mc:Fallback>
                  <p:oleObj name="CorelDRAW" r:id="rId5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AE9D5BB-2BAF-406E-AF16-F483E8A45E1A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1608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>
            <a:extLst>
              <a:ext uri="{FF2B5EF4-FFF2-40B4-BE49-F238E27FC236}">
                <a16:creationId xmlns:a16="http://schemas.microsoft.com/office/drawing/2014/main" id="{B06E60E0-F31F-45B2-B26C-5161BE50BC36}"/>
              </a:ext>
            </a:extLst>
          </p:cNvPr>
          <p:cNvGrpSpPr/>
          <p:nvPr/>
        </p:nvGrpSpPr>
        <p:grpSpPr>
          <a:xfrm>
            <a:off x="707402" y="1771986"/>
            <a:ext cx="4982198" cy="4620326"/>
            <a:chOff x="377393" y="658188"/>
            <a:chExt cx="6480415" cy="6009722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600C2948-DDF8-4150-AD01-7FBC1D2807EA}"/>
                </a:ext>
              </a:extLst>
            </p:cNvPr>
            <p:cNvSpPr/>
            <p:nvPr/>
          </p:nvSpPr>
          <p:spPr>
            <a:xfrm>
              <a:off x="482600" y="73396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FEE677B-9FB2-4671-B7D2-8E6E33204BCC}"/>
                </a:ext>
              </a:extLst>
            </p:cNvPr>
            <p:cNvSpPr/>
            <p:nvPr/>
          </p:nvSpPr>
          <p:spPr>
            <a:xfrm>
              <a:off x="377393" y="65818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91B045-4E13-4648-92D3-71B46214847D}"/>
                </a:ext>
              </a:extLst>
            </p:cNvPr>
            <p:cNvSpPr/>
            <p:nvPr/>
          </p:nvSpPr>
          <p:spPr>
            <a:xfrm>
              <a:off x="656532" y="3451680"/>
              <a:ext cx="6048875" cy="3048946"/>
            </a:xfrm>
            <a:custGeom>
              <a:avLst/>
              <a:gdLst>
                <a:gd name="connsiteX0" fmla="*/ 6048876 w 6048875"/>
                <a:gd name="connsiteY0" fmla="*/ 1526882 h 3048946"/>
                <a:gd name="connsiteX1" fmla="*/ 3038386 w 6048875"/>
                <a:gd name="connsiteY1" fmla="*/ 3048947 h 3048946"/>
                <a:gd name="connsiteX2" fmla="*/ 0 w 6048875"/>
                <a:gd name="connsiteY2" fmla="*/ 1522956 h 3048946"/>
                <a:gd name="connsiteX3" fmla="*/ 3005707 w 6048875"/>
                <a:gd name="connsiteY3" fmla="*/ 0 h 3048946"/>
                <a:gd name="connsiteX4" fmla="*/ 6048876 w 6048875"/>
                <a:gd name="connsiteY4" fmla="*/ 1526882 h 304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8875" h="3048946">
                  <a:moveTo>
                    <a:pt x="6048876" y="1526882"/>
                  </a:moveTo>
                  <a:lnTo>
                    <a:pt x="3038386" y="3048947"/>
                  </a:lnTo>
                  <a:lnTo>
                    <a:pt x="0" y="1522956"/>
                  </a:lnTo>
                  <a:lnTo>
                    <a:pt x="3005707" y="0"/>
                  </a:lnTo>
                  <a:lnTo>
                    <a:pt x="6048876" y="1526882"/>
                  </a:lnTo>
                  <a:close/>
                </a:path>
              </a:pathLst>
            </a:custGeom>
            <a:solidFill>
              <a:schemeClr val="accent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E993AF-74DA-42B0-AE33-B017868E708C}"/>
                </a:ext>
              </a:extLst>
            </p:cNvPr>
            <p:cNvSpPr/>
            <p:nvPr/>
          </p:nvSpPr>
          <p:spPr>
            <a:xfrm>
              <a:off x="3681750" y="4978562"/>
              <a:ext cx="3023657" cy="1689348"/>
            </a:xfrm>
            <a:custGeom>
              <a:avLst/>
              <a:gdLst>
                <a:gd name="connsiteX0" fmla="*/ 3023658 w 3023657"/>
                <a:gd name="connsiteY0" fmla="*/ 184326 h 1689348"/>
                <a:gd name="connsiteX1" fmla="*/ 3023658 w 3023657"/>
                <a:gd name="connsiteY1" fmla="*/ 0 h 1689348"/>
                <a:gd name="connsiteX2" fmla="*/ 5332 w 3023657"/>
                <a:gd name="connsiteY2" fmla="*/ 1522065 h 1689348"/>
                <a:gd name="connsiteX3" fmla="*/ 0 w 3023657"/>
                <a:gd name="connsiteY3" fmla="*/ 1689348 h 1689348"/>
                <a:gd name="connsiteX4" fmla="*/ 3023658 w 3023657"/>
                <a:gd name="connsiteY4" fmla="*/ 184326 h 168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3657" h="1689348">
                  <a:moveTo>
                    <a:pt x="3023658" y="184326"/>
                  </a:moveTo>
                  <a:lnTo>
                    <a:pt x="3023658" y="0"/>
                  </a:lnTo>
                  <a:lnTo>
                    <a:pt x="5332" y="1522065"/>
                  </a:lnTo>
                  <a:lnTo>
                    <a:pt x="0" y="1689348"/>
                  </a:lnTo>
                  <a:lnTo>
                    <a:pt x="3023658" y="184326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0F7E2AB-E55F-4761-BD64-6E619C953CE0}"/>
                </a:ext>
              </a:extLst>
            </p:cNvPr>
            <p:cNvSpPr/>
            <p:nvPr/>
          </p:nvSpPr>
          <p:spPr>
            <a:xfrm>
              <a:off x="651200" y="4957799"/>
              <a:ext cx="3037819" cy="1710110"/>
            </a:xfrm>
            <a:custGeom>
              <a:avLst/>
              <a:gdLst>
                <a:gd name="connsiteX0" fmla="*/ 3037820 w 3037819"/>
                <a:gd name="connsiteY0" fmla="*/ 1542827 h 1710110"/>
                <a:gd name="connsiteX1" fmla="*/ 3030550 w 3037819"/>
                <a:gd name="connsiteY1" fmla="*/ 1710111 h 1710110"/>
                <a:gd name="connsiteX2" fmla="*/ 5332 w 3037819"/>
                <a:gd name="connsiteY2" fmla="*/ 167284 h 1710110"/>
                <a:gd name="connsiteX3" fmla="*/ 0 w 3037819"/>
                <a:gd name="connsiteY3" fmla="*/ 0 h 1710110"/>
                <a:gd name="connsiteX4" fmla="*/ 3037820 w 3037819"/>
                <a:gd name="connsiteY4" fmla="*/ 1542827 h 17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7819" h="1710110">
                  <a:moveTo>
                    <a:pt x="3037820" y="1542827"/>
                  </a:moveTo>
                  <a:lnTo>
                    <a:pt x="3030550" y="1710111"/>
                  </a:lnTo>
                  <a:lnTo>
                    <a:pt x="5332" y="167284"/>
                  </a:lnTo>
                  <a:lnTo>
                    <a:pt x="0" y="0"/>
                  </a:lnTo>
                  <a:lnTo>
                    <a:pt x="3037820" y="1542827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732A104-0B5E-471A-8696-0358F13A7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2952" y="3238631"/>
              <a:ext cx="532816" cy="1303074"/>
            </a:xfrm>
            <a:custGeom>
              <a:avLst/>
              <a:gdLst>
                <a:gd name="connsiteX0" fmla="*/ 2460 w 532816"/>
                <a:gd name="connsiteY0" fmla="*/ 1801 h 1303074"/>
                <a:gd name="connsiteX1" fmla="*/ 535277 w 532816"/>
                <a:gd name="connsiteY1" fmla="*/ 1801 h 1303074"/>
                <a:gd name="connsiteX2" fmla="*/ 535277 w 532816"/>
                <a:gd name="connsiteY2" fmla="*/ 1304875 h 1303074"/>
                <a:gd name="connsiteX3" fmla="*/ 2460 w 532816"/>
                <a:gd name="connsiteY3" fmla="*/ 1304875 h 130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816" h="1303074">
                  <a:moveTo>
                    <a:pt x="2460" y="1801"/>
                  </a:moveTo>
                  <a:lnTo>
                    <a:pt x="535277" y="1801"/>
                  </a:lnTo>
                  <a:lnTo>
                    <a:pt x="535277" y="1304875"/>
                  </a:lnTo>
                  <a:lnTo>
                    <a:pt x="2460" y="1304875"/>
                  </a:lnTo>
                  <a:close/>
                </a:path>
              </a:pathLst>
            </a:custGeom>
          </p:spPr>
        </p:pic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29EA523-B340-42EB-9B47-914ED6DF4A22}"/>
                </a:ext>
              </a:extLst>
            </p:cNvPr>
            <p:cNvSpPr/>
            <p:nvPr/>
          </p:nvSpPr>
          <p:spPr>
            <a:xfrm>
              <a:off x="3875609" y="3710037"/>
              <a:ext cx="839093" cy="487946"/>
            </a:xfrm>
            <a:custGeom>
              <a:avLst/>
              <a:gdLst>
                <a:gd name="connsiteX0" fmla="*/ 0 w 839093"/>
                <a:gd name="connsiteY0" fmla="*/ 54075 h 487946"/>
                <a:gd name="connsiteX1" fmla="*/ 104808 w 839093"/>
                <a:gd name="connsiteY1" fmla="*/ 0 h 487946"/>
                <a:gd name="connsiteX2" fmla="*/ 839094 w 839093"/>
                <a:gd name="connsiteY2" fmla="*/ 448548 h 487946"/>
                <a:gd name="connsiteX3" fmla="*/ 781692 w 839093"/>
                <a:gd name="connsiteY3" fmla="*/ 487947 h 487946"/>
                <a:gd name="connsiteX4" fmla="*/ 0 w 839093"/>
                <a:gd name="connsiteY4" fmla="*/ 54075 h 48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093" h="487946">
                  <a:moveTo>
                    <a:pt x="0" y="54075"/>
                  </a:moveTo>
                  <a:lnTo>
                    <a:pt x="104808" y="0"/>
                  </a:lnTo>
                  <a:lnTo>
                    <a:pt x="839094" y="448548"/>
                  </a:lnTo>
                  <a:lnTo>
                    <a:pt x="781692" y="487947"/>
                  </a:lnTo>
                  <a:lnTo>
                    <a:pt x="0" y="54075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FB08A2-B622-4028-9A3E-8F17CCBC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192" y="4128724"/>
              <a:ext cx="179450" cy="708076"/>
            </a:xfrm>
            <a:custGeom>
              <a:avLst/>
              <a:gdLst>
                <a:gd name="connsiteX0" fmla="*/ 2525 w 179450"/>
                <a:gd name="connsiteY0" fmla="*/ 2265 h 708076"/>
                <a:gd name="connsiteX1" fmla="*/ 181975 w 179450"/>
                <a:gd name="connsiteY1" fmla="*/ 2265 h 708076"/>
                <a:gd name="connsiteX2" fmla="*/ 181975 w 179450"/>
                <a:gd name="connsiteY2" fmla="*/ 710341 h 708076"/>
                <a:gd name="connsiteX3" fmla="*/ 2525 w 179450"/>
                <a:gd name="connsiteY3" fmla="*/ 710341 h 7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450" h="708076">
                  <a:moveTo>
                    <a:pt x="2525" y="2265"/>
                  </a:moveTo>
                  <a:lnTo>
                    <a:pt x="181975" y="2265"/>
                  </a:lnTo>
                  <a:lnTo>
                    <a:pt x="181975" y="710341"/>
                  </a:lnTo>
                  <a:lnTo>
                    <a:pt x="2525" y="710341"/>
                  </a:lnTo>
                  <a:close/>
                </a:path>
              </a:pathLst>
            </a:cu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4F3ED6-66F0-4027-863D-409A93718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1828" y="3669308"/>
              <a:ext cx="342394" cy="667771"/>
            </a:xfrm>
            <a:custGeom>
              <a:avLst/>
              <a:gdLst>
                <a:gd name="connsiteX0" fmla="*/ 2023 w 342394"/>
                <a:gd name="connsiteY0" fmla="*/ 1993 h 667771"/>
                <a:gd name="connsiteX1" fmla="*/ 344417 w 342394"/>
                <a:gd name="connsiteY1" fmla="*/ 1993 h 667771"/>
                <a:gd name="connsiteX2" fmla="*/ 344417 w 342394"/>
                <a:gd name="connsiteY2" fmla="*/ 669765 h 667771"/>
                <a:gd name="connsiteX3" fmla="*/ 2023 w 342394"/>
                <a:gd name="connsiteY3" fmla="*/ 669765 h 66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394" h="667771">
                  <a:moveTo>
                    <a:pt x="2023" y="1993"/>
                  </a:moveTo>
                  <a:lnTo>
                    <a:pt x="344417" y="1993"/>
                  </a:lnTo>
                  <a:lnTo>
                    <a:pt x="344417" y="669765"/>
                  </a:lnTo>
                  <a:lnTo>
                    <a:pt x="2023" y="669765"/>
                  </a:lnTo>
                  <a:close/>
                </a:path>
              </a:pathLst>
            </a:custGeom>
          </p:spPr>
        </p:pic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53D0152-434F-4020-BB18-2CE1A7148B98}"/>
                </a:ext>
              </a:extLst>
            </p:cNvPr>
            <p:cNvSpPr/>
            <p:nvPr/>
          </p:nvSpPr>
          <p:spPr>
            <a:xfrm>
              <a:off x="3854623" y="2540234"/>
              <a:ext cx="928984" cy="469327"/>
            </a:xfrm>
            <a:custGeom>
              <a:avLst/>
              <a:gdLst>
                <a:gd name="connsiteX0" fmla="*/ 0 w 928984"/>
                <a:gd name="connsiteY0" fmla="*/ 54058 h 469327"/>
                <a:gd name="connsiteX1" fmla="*/ 104825 w 928984"/>
                <a:gd name="connsiteY1" fmla="*/ 0 h 469327"/>
                <a:gd name="connsiteX2" fmla="*/ 928985 w 928984"/>
                <a:gd name="connsiteY2" fmla="*/ 412423 h 469327"/>
                <a:gd name="connsiteX3" fmla="*/ 835356 w 928984"/>
                <a:gd name="connsiteY3" fmla="*/ 469327 h 469327"/>
                <a:gd name="connsiteX4" fmla="*/ 0 w 928984"/>
                <a:gd name="connsiteY4" fmla="*/ 54058 h 4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984" h="469327">
                  <a:moveTo>
                    <a:pt x="0" y="54058"/>
                  </a:moveTo>
                  <a:lnTo>
                    <a:pt x="104825" y="0"/>
                  </a:lnTo>
                  <a:lnTo>
                    <a:pt x="928985" y="412423"/>
                  </a:lnTo>
                  <a:lnTo>
                    <a:pt x="835356" y="469327"/>
                  </a:lnTo>
                  <a:lnTo>
                    <a:pt x="0" y="54058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229592B-F829-4248-8665-7A797248D455}"/>
                </a:ext>
              </a:extLst>
            </p:cNvPr>
            <p:cNvSpPr/>
            <p:nvPr/>
          </p:nvSpPr>
          <p:spPr>
            <a:xfrm>
              <a:off x="4689465" y="2952503"/>
              <a:ext cx="98497" cy="83256"/>
            </a:xfrm>
            <a:custGeom>
              <a:avLst/>
              <a:gdLst>
                <a:gd name="connsiteX0" fmla="*/ 514 w 98497"/>
                <a:gd name="connsiteY0" fmla="*/ 57059 h 83256"/>
                <a:gd name="connsiteX1" fmla="*/ 0 w 98497"/>
                <a:gd name="connsiteY1" fmla="*/ 83256 h 83256"/>
                <a:gd name="connsiteX2" fmla="*/ 98498 w 98497"/>
                <a:gd name="connsiteY2" fmla="*/ 26146 h 83256"/>
                <a:gd name="connsiteX3" fmla="*/ 94143 w 98497"/>
                <a:gd name="connsiteY3" fmla="*/ 0 h 83256"/>
                <a:gd name="connsiteX4" fmla="*/ 514 w 98497"/>
                <a:gd name="connsiteY4" fmla="*/ 57059 h 8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7" h="83256">
                  <a:moveTo>
                    <a:pt x="514" y="57059"/>
                  </a:moveTo>
                  <a:lnTo>
                    <a:pt x="0" y="83256"/>
                  </a:lnTo>
                  <a:lnTo>
                    <a:pt x="98498" y="26146"/>
                  </a:lnTo>
                  <a:lnTo>
                    <a:pt x="94143" y="0"/>
                  </a:lnTo>
                  <a:lnTo>
                    <a:pt x="514" y="5705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F45CD47-ADC9-4059-8D7E-60A780D9A323}"/>
                </a:ext>
              </a:extLst>
            </p:cNvPr>
            <p:cNvSpPr/>
            <p:nvPr/>
          </p:nvSpPr>
          <p:spPr>
            <a:xfrm>
              <a:off x="3854778" y="2594258"/>
              <a:ext cx="835252" cy="441312"/>
            </a:xfrm>
            <a:custGeom>
              <a:avLst/>
              <a:gdLst>
                <a:gd name="connsiteX0" fmla="*/ 835253 w 835252"/>
                <a:gd name="connsiteY0" fmla="*/ 415509 h 441312"/>
                <a:gd name="connsiteX1" fmla="*/ 834807 w 835252"/>
                <a:gd name="connsiteY1" fmla="*/ 441312 h 441312"/>
                <a:gd name="connsiteX2" fmla="*/ 0 w 835252"/>
                <a:gd name="connsiteY2" fmla="*/ 27364 h 441312"/>
                <a:gd name="connsiteX3" fmla="*/ 240 w 835252"/>
                <a:gd name="connsiteY3" fmla="*/ 0 h 441312"/>
                <a:gd name="connsiteX4" fmla="*/ 835253 w 835252"/>
                <a:gd name="connsiteY4" fmla="*/ 415509 h 44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252" h="441312">
                  <a:moveTo>
                    <a:pt x="835253" y="415509"/>
                  </a:moveTo>
                  <a:lnTo>
                    <a:pt x="834807" y="441312"/>
                  </a:lnTo>
                  <a:lnTo>
                    <a:pt x="0" y="27364"/>
                  </a:lnTo>
                  <a:lnTo>
                    <a:pt x="240" y="0"/>
                  </a:lnTo>
                  <a:lnTo>
                    <a:pt x="835253" y="41550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7AA82B4-6930-4B65-A375-DCBFD23AA5F4}"/>
                </a:ext>
              </a:extLst>
            </p:cNvPr>
            <p:cNvSpPr/>
            <p:nvPr/>
          </p:nvSpPr>
          <p:spPr>
            <a:xfrm>
              <a:off x="3878386" y="2609071"/>
              <a:ext cx="826748" cy="1590387"/>
            </a:xfrm>
            <a:custGeom>
              <a:avLst/>
              <a:gdLst>
                <a:gd name="connsiteX0" fmla="*/ 3429 w 826748"/>
                <a:gd name="connsiteY0" fmla="*/ 1152933 h 1590387"/>
                <a:gd name="connsiteX1" fmla="*/ 0 w 826748"/>
                <a:gd name="connsiteY1" fmla="*/ 0 h 1590387"/>
                <a:gd name="connsiteX2" fmla="*/ 826749 w 826748"/>
                <a:gd name="connsiteY2" fmla="*/ 407743 h 1590387"/>
                <a:gd name="connsiteX3" fmla="*/ 789030 w 826748"/>
                <a:gd name="connsiteY3" fmla="*/ 1590387 h 1590387"/>
                <a:gd name="connsiteX4" fmla="*/ 3429 w 826748"/>
                <a:gd name="connsiteY4" fmla="*/ 1152933 h 15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748" h="1590387">
                  <a:moveTo>
                    <a:pt x="3429" y="1152933"/>
                  </a:moveTo>
                  <a:lnTo>
                    <a:pt x="0" y="0"/>
                  </a:lnTo>
                  <a:lnTo>
                    <a:pt x="826749" y="407743"/>
                  </a:lnTo>
                  <a:lnTo>
                    <a:pt x="789030" y="1590387"/>
                  </a:lnTo>
                  <a:lnTo>
                    <a:pt x="3429" y="1152933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45DE06F-31E1-4E76-8FDE-88B8D74DA176}"/>
                </a:ext>
              </a:extLst>
            </p:cNvPr>
            <p:cNvSpPr/>
            <p:nvPr/>
          </p:nvSpPr>
          <p:spPr>
            <a:xfrm>
              <a:off x="4667416" y="2991388"/>
              <a:ext cx="78507" cy="1208070"/>
            </a:xfrm>
            <a:custGeom>
              <a:avLst/>
              <a:gdLst>
                <a:gd name="connsiteX0" fmla="*/ 42211 w 78507"/>
                <a:gd name="connsiteY0" fmla="*/ 1181822 h 1208070"/>
                <a:gd name="connsiteX1" fmla="*/ 0 w 78507"/>
                <a:gd name="connsiteY1" fmla="*/ 1208071 h 1208070"/>
                <a:gd name="connsiteX2" fmla="*/ 36296 w 78507"/>
                <a:gd name="connsiteY2" fmla="*/ 25992 h 1208070"/>
                <a:gd name="connsiteX3" fmla="*/ 78507 w 78507"/>
                <a:gd name="connsiteY3" fmla="*/ 0 h 1208070"/>
                <a:gd name="connsiteX4" fmla="*/ 42211 w 78507"/>
                <a:gd name="connsiteY4" fmla="*/ 1181822 h 120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7" h="1208070">
                  <a:moveTo>
                    <a:pt x="42211" y="1181822"/>
                  </a:moveTo>
                  <a:lnTo>
                    <a:pt x="0" y="1208071"/>
                  </a:lnTo>
                  <a:lnTo>
                    <a:pt x="36296" y="25992"/>
                  </a:lnTo>
                  <a:lnTo>
                    <a:pt x="78507" y="0"/>
                  </a:lnTo>
                  <a:lnTo>
                    <a:pt x="42211" y="1181822"/>
                  </a:lnTo>
                  <a:close/>
                </a:path>
              </a:pathLst>
            </a:custGeom>
            <a:solidFill>
              <a:srgbClr val="AED0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31B320B-19AE-4E3F-95EF-1021A1B82A83}"/>
                </a:ext>
              </a:extLst>
            </p:cNvPr>
            <p:cNvSpPr/>
            <p:nvPr/>
          </p:nvSpPr>
          <p:spPr>
            <a:xfrm>
              <a:off x="3875746" y="3776714"/>
              <a:ext cx="792441" cy="423292"/>
            </a:xfrm>
            <a:custGeom>
              <a:avLst/>
              <a:gdLst>
                <a:gd name="connsiteX0" fmla="*/ 791791 w 792441"/>
                <a:gd name="connsiteY0" fmla="*/ 396735 h 423292"/>
                <a:gd name="connsiteX1" fmla="*/ 792442 w 792441"/>
                <a:gd name="connsiteY1" fmla="*/ 423293 h 423292"/>
                <a:gd name="connsiteX2" fmla="*/ 0 w 792441"/>
                <a:gd name="connsiteY2" fmla="*/ 27363 h 423292"/>
                <a:gd name="connsiteX3" fmla="*/ 257 w 792441"/>
                <a:gd name="connsiteY3" fmla="*/ 0 h 423292"/>
                <a:gd name="connsiteX4" fmla="*/ 791791 w 792441"/>
                <a:gd name="connsiteY4" fmla="*/ 396735 h 42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441" h="423292">
                  <a:moveTo>
                    <a:pt x="791791" y="396735"/>
                  </a:moveTo>
                  <a:lnTo>
                    <a:pt x="792442" y="423293"/>
                  </a:lnTo>
                  <a:lnTo>
                    <a:pt x="0" y="27363"/>
                  </a:lnTo>
                  <a:lnTo>
                    <a:pt x="257" y="0"/>
                  </a:lnTo>
                  <a:lnTo>
                    <a:pt x="791791" y="396735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2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3563190" y="2553264"/>
              <a:ext cx="1162763" cy="1668307"/>
              <a:chOff x="3563190" y="2553264"/>
              <a:chExt cx="1162763" cy="1668307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6107395-CF88-4EE3-831B-74CCFC832D87}"/>
                  </a:ext>
                </a:extLst>
              </p:cNvPr>
              <p:cNvSpPr/>
              <p:nvPr/>
            </p:nvSpPr>
            <p:spPr>
              <a:xfrm>
                <a:off x="3723224" y="2625496"/>
                <a:ext cx="965829" cy="1521344"/>
              </a:xfrm>
              <a:custGeom>
                <a:avLst/>
                <a:gdLst>
                  <a:gd name="connsiteX0" fmla="*/ 0 w 965829"/>
                  <a:gd name="connsiteY0" fmla="*/ 1106213 h 1521344"/>
                  <a:gd name="connsiteX1" fmla="*/ 141378 w 965829"/>
                  <a:gd name="connsiteY1" fmla="*/ 773600 h 1521344"/>
                  <a:gd name="connsiteX2" fmla="*/ 139114 w 965829"/>
                  <a:gd name="connsiteY2" fmla="*/ 0 h 1521344"/>
                  <a:gd name="connsiteX3" fmla="*/ 965829 w 965829"/>
                  <a:gd name="connsiteY3" fmla="*/ 409645 h 1521344"/>
                  <a:gd name="connsiteX4" fmla="*/ 927716 w 965829"/>
                  <a:gd name="connsiteY4" fmla="*/ 1151030 h 1521344"/>
                  <a:gd name="connsiteX5" fmla="*/ 837019 w 965829"/>
                  <a:gd name="connsiteY5" fmla="*/ 1521344 h 1521344"/>
                  <a:gd name="connsiteX6" fmla="*/ 0 w 965829"/>
                  <a:gd name="connsiteY6" fmla="*/ 1106213 h 1521344"/>
                  <a:gd name="connsiteX7" fmla="*/ 0 w 965829"/>
                  <a:gd name="connsiteY7" fmla="*/ 1106213 h 152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5829" h="1521344">
                    <a:moveTo>
                      <a:pt x="0" y="1106213"/>
                    </a:moveTo>
                    <a:cubicBezTo>
                      <a:pt x="0" y="1106213"/>
                      <a:pt x="141755" y="900678"/>
                      <a:pt x="141378" y="773600"/>
                    </a:cubicBezTo>
                    <a:cubicBezTo>
                      <a:pt x="140812" y="581438"/>
                      <a:pt x="139114" y="0"/>
                      <a:pt x="139114" y="0"/>
                    </a:cubicBezTo>
                    <a:lnTo>
                      <a:pt x="965829" y="409645"/>
                    </a:lnTo>
                    <a:cubicBezTo>
                      <a:pt x="965829" y="409645"/>
                      <a:pt x="926036" y="957600"/>
                      <a:pt x="927716" y="1151030"/>
                    </a:cubicBezTo>
                    <a:cubicBezTo>
                      <a:pt x="930202" y="1435928"/>
                      <a:pt x="837019" y="1521344"/>
                      <a:pt x="837019" y="1521344"/>
                    </a:cubicBezTo>
                    <a:lnTo>
                      <a:pt x="0" y="1106213"/>
                    </a:lnTo>
                    <a:lnTo>
                      <a:pt x="0" y="1106213"/>
                    </a:lnTo>
                    <a:close/>
                  </a:path>
                </a:pathLst>
              </a:custGeom>
              <a:solidFill>
                <a:srgbClr val="E7F1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23F12FCF-18EF-4378-86E6-9E7FC2C55BE7}"/>
                  </a:ext>
                </a:extLst>
              </p:cNvPr>
              <p:cNvSpPr/>
              <p:nvPr/>
            </p:nvSpPr>
            <p:spPr>
              <a:xfrm>
                <a:off x="3563190" y="2553264"/>
                <a:ext cx="1162763" cy="1668307"/>
              </a:xfrm>
              <a:custGeom>
                <a:avLst/>
                <a:gdLst>
                  <a:gd name="connsiteX0" fmla="*/ 310396 w 1162763"/>
                  <a:gd name="connsiteY0" fmla="*/ 63505 h 1668307"/>
                  <a:gd name="connsiteX1" fmla="*/ 305972 w 1162763"/>
                  <a:gd name="connsiteY1" fmla="*/ 87491 h 1668307"/>
                  <a:gd name="connsiteX2" fmla="*/ 329067 w 1162763"/>
                  <a:gd name="connsiteY2" fmla="*/ 337054 h 1668307"/>
                  <a:gd name="connsiteX3" fmla="*/ 392589 w 1162763"/>
                  <a:gd name="connsiteY3" fmla="*/ 697407 h 1668307"/>
                  <a:gd name="connsiteX4" fmla="*/ 481331 w 1162763"/>
                  <a:gd name="connsiteY4" fmla="*/ 1168380 h 1668307"/>
                  <a:gd name="connsiteX5" fmla="*/ 1039230 w 1162763"/>
                  <a:gd name="connsiteY5" fmla="*/ 1501302 h 1668307"/>
                  <a:gd name="connsiteX6" fmla="*/ 1145700 w 1162763"/>
                  <a:gd name="connsiteY6" fmla="*/ 1633524 h 1668307"/>
                  <a:gd name="connsiteX7" fmla="*/ 969501 w 1162763"/>
                  <a:gd name="connsiteY7" fmla="*/ 1664317 h 1668307"/>
                  <a:gd name="connsiteX8" fmla="*/ 242965 w 1162763"/>
                  <a:gd name="connsiteY8" fmla="*/ 1399889 h 1668307"/>
                  <a:gd name="connsiteX9" fmla="*/ 4735 w 1162763"/>
                  <a:gd name="connsiteY9" fmla="*/ 1126084 h 1668307"/>
                  <a:gd name="connsiteX10" fmla="*/ 83070 w 1162763"/>
                  <a:gd name="connsiteY10" fmla="*/ 673164 h 1668307"/>
                  <a:gd name="connsiteX11" fmla="*/ 236432 w 1162763"/>
                  <a:gd name="connsiteY11" fmla="*/ 0 h 166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2763" h="1668307">
                    <a:moveTo>
                      <a:pt x="310396" y="63505"/>
                    </a:moveTo>
                    <a:cubicBezTo>
                      <a:pt x="308921" y="63711"/>
                      <a:pt x="306298" y="84405"/>
                      <a:pt x="305972" y="87491"/>
                    </a:cubicBezTo>
                    <a:cubicBezTo>
                      <a:pt x="297125" y="171536"/>
                      <a:pt x="311956" y="255032"/>
                      <a:pt x="329067" y="337054"/>
                    </a:cubicBezTo>
                    <a:cubicBezTo>
                      <a:pt x="353790" y="455508"/>
                      <a:pt x="390120" y="575712"/>
                      <a:pt x="392589" y="697407"/>
                    </a:cubicBezTo>
                    <a:cubicBezTo>
                      <a:pt x="396669" y="898724"/>
                      <a:pt x="296045" y="1012807"/>
                      <a:pt x="481331" y="1168380"/>
                    </a:cubicBezTo>
                    <a:cubicBezTo>
                      <a:pt x="649044" y="1309209"/>
                      <a:pt x="852212" y="1392226"/>
                      <a:pt x="1039230" y="1501302"/>
                    </a:cubicBezTo>
                    <a:cubicBezTo>
                      <a:pt x="1061398" y="1514229"/>
                      <a:pt x="1212909" y="1596851"/>
                      <a:pt x="1145700" y="1633524"/>
                    </a:cubicBezTo>
                    <a:cubicBezTo>
                      <a:pt x="1096837" y="1660185"/>
                      <a:pt x="1023353" y="1660065"/>
                      <a:pt x="969501" y="1664317"/>
                    </a:cubicBezTo>
                    <a:cubicBezTo>
                      <a:pt x="644586" y="1689965"/>
                      <a:pt x="495013" y="1590850"/>
                      <a:pt x="242965" y="1399889"/>
                    </a:cubicBezTo>
                    <a:cubicBezTo>
                      <a:pt x="148513" y="1328326"/>
                      <a:pt x="23989" y="1253505"/>
                      <a:pt x="4735" y="1126084"/>
                    </a:cubicBezTo>
                    <a:cubicBezTo>
                      <a:pt x="-17674" y="977796"/>
                      <a:pt x="44648" y="813993"/>
                      <a:pt x="83070" y="673164"/>
                    </a:cubicBezTo>
                    <a:cubicBezTo>
                      <a:pt x="143969" y="449953"/>
                      <a:pt x="196536" y="227651"/>
                      <a:pt x="236432" y="0"/>
                    </a:cubicBezTo>
                  </a:path>
                </a:pathLst>
              </a:custGeom>
              <a:solidFill>
                <a:srgbClr val="EAF3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4126869" y="2898993"/>
              <a:ext cx="448873" cy="466034"/>
              <a:chOff x="4126869" y="2898993"/>
              <a:chExt cx="448873" cy="466034"/>
            </a:xfrm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5F9B4FD-D6A6-4317-8A33-00B2B41C0BCD}"/>
                  </a:ext>
                </a:extLst>
              </p:cNvPr>
              <p:cNvSpPr/>
              <p:nvPr/>
            </p:nvSpPr>
            <p:spPr>
              <a:xfrm>
                <a:off x="4126869" y="2994141"/>
                <a:ext cx="336590" cy="370886"/>
              </a:xfrm>
              <a:custGeom>
                <a:avLst/>
                <a:gdLst>
                  <a:gd name="connsiteX0" fmla="*/ 168296 w 336590"/>
                  <a:gd name="connsiteY0" fmla="*/ 17152 h 370886"/>
                  <a:gd name="connsiteX1" fmla="*/ 336591 w 336590"/>
                  <a:gd name="connsiteY1" fmla="*/ 263285 h 370886"/>
                  <a:gd name="connsiteX2" fmla="*/ 168296 w 336590"/>
                  <a:gd name="connsiteY2" fmla="*/ 353742 h 370886"/>
                  <a:gd name="connsiteX3" fmla="*/ 0 w 336590"/>
                  <a:gd name="connsiteY3" fmla="*/ 107609 h 370886"/>
                  <a:gd name="connsiteX4" fmla="*/ 168296 w 336590"/>
                  <a:gd name="connsiteY4" fmla="*/ 17152 h 370886"/>
                  <a:gd name="connsiteX5" fmla="*/ 168296 w 336590"/>
                  <a:gd name="connsiteY5" fmla="*/ 17152 h 370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590" h="370886">
                    <a:moveTo>
                      <a:pt x="168296" y="17152"/>
                    </a:moveTo>
                    <a:cubicBezTo>
                      <a:pt x="261170" y="60117"/>
                      <a:pt x="336591" y="170411"/>
                      <a:pt x="336591" y="263285"/>
                    </a:cubicBezTo>
                    <a:cubicBezTo>
                      <a:pt x="336591" y="356160"/>
                      <a:pt x="261187" y="396691"/>
                      <a:pt x="168296" y="353742"/>
                    </a:cubicBezTo>
                    <a:cubicBezTo>
                      <a:pt x="75421" y="310777"/>
                      <a:pt x="0" y="200483"/>
                      <a:pt x="0" y="107609"/>
                    </a:cubicBezTo>
                    <a:cubicBezTo>
                      <a:pt x="0" y="14734"/>
                      <a:pt x="75404" y="-25814"/>
                      <a:pt x="168296" y="17152"/>
                    </a:cubicBezTo>
                    <a:lnTo>
                      <a:pt x="168296" y="17152"/>
                    </a:lnTo>
                    <a:close/>
                  </a:path>
                </a:pathLst>
              </a:custGeom>
              <a:solidFill>
                <a:srgbClr val="E2447E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D5037B1-C414-4AA4-901B-7786399627B6}"/>
                  </a:ext>
                </a:extLst>
              </p:cNvPr>
              <p:cNvSpPr/>
              <p:nvPr/>
            </p:nvSpPr>
            <p:spPr>
              <a:xfrm>
                <a:off x="4295164" y="2898993"/>
                <a:ext cx="280577" cy="410365"/>
              </a:xfrm>
              <a:custGeom>
                <a:avLst/>
                <a:gdLst>
                  <a:gd name="connsiteX0" fmla="*/ 280578 w 280577"/>
                  <a:gd name="connsiteY0" fmla="*/ 129788 h 410365"/>
                  <a:gd name="connsiteX1" fmla="*/ 0 w 280577"/>
                  <a:gd name="connsiteY1" fmla="*/ 0 h 410365"/>
                  <a:gd name="connsiteX2" fmla="*/ 0 w 280577"/>
                  <a:gd name="connsiteY2" fmla="*/ 280578 h 410365"/>
                  <a:gd name="connsiteX3" fmla="*/ 280578 w 280577"/>
                  <a:gd name="connsiteY3" fmla="*/ 410366 h 410365"/>
                  <a:gd name="connsiteX4" fmla="*/ 280578 w 280577"/>
                  <a:gd name="connsiteY4" fmla="*/ 129788 h 41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577" h="410365">
                    <a:moveTo>
                      <a:pt x="280578" y="129788"/>
                    </a:moveTo>
                    <a:lnTo>
                      <a:pt x="0" y="0"/>
                    </a:lnTo>
                    <a:lnTo>
                      <a:pt x="0" y="280578"/>
                    </a:lnTo>
                    <a:lnTo>
                      <a:pt x="280578" y="410366"/>
                    </a:lnTo>
                    <a:lnTo>
                      <a:pt x="280578" y="129788"/>
                    </a:lnTo>
                    <a:close/>
                  </a:path>
                </a:pathLst>
              </a:custGeom>
              <a:solidFill>
                <a:srgbClr val="88BCFC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576F013-3DB9-4107-9A69-C503461CB510}"/>
                </a:ext>
              </a:extLst>
            </p:cNvPr>
            <p:cNvSpPr/>
            <p:nvPr/>
          </p:nvSpPr>
          <p:spPr>
            <a:xfrm>
              <a:off x="4051139" y="3277298"/>
              <a:ext cx="388351" cy="223502"/>
            </a:xfrm>
            <a:custGeom>
              <a:avLst/>
              <a:gdLst>
                <a:gd name="connsiteX0" fmla="*/ 388351 w 388351"/>
                <a:gd name="connsiteY0" fmla="*/ 193979 h 223502"/>
                <a:gd name="connsiteX1" fmla="*/ 0 w 388351"/>
                <a:gd name="connsiteY1" fmla="*/ 0 h 223502"/>
                <a:gd name="connsiteX2" fmla="*/ 0 w 388351"/>
                <a:gd name="connsiteY2" fmla="*/ 29541 h 223502"/>
                <a:gd name="connsiteX3" fmla="*/ 388351 w 388351"/>
                <a:gd name="connsiteY3" fmla="*/ 223502 h 223502"/>
                <a:gd name="connsiteX4" fmla="*/ 388351 w 388351"/>
                <a:gd name="connsiteY4" fmla="*/ 193979 h 22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502">
                  <a:moveTo>
                    <a:pt x="388351" y="193979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388351" y="223502"/>
                  </a:lnTo>
                  <a:lnTo>
                    <a:pt x="388351" y="193979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D77A5C-5A3D-4E58-9E87-34C894F21056}"/>
                </a:ext>
              </a:extLst>
            </p:cNvPr>
            <p:cNvSpPr/>
            <p:nvPr/>
          </p:nvSpPr>
          <p:spPr>
            <a:xfrm>
              <a:off x="4051139" y="3461606"/>
              <a:ext cx="388351" cy="223485"/>
            </a:xfrm>
            <a:custGeom>
              <a:avLst/>
              <a:gdLst>
                <a:gd name="connsiteX0" fmla="*/ 388351 w 388351"/>
                <a:gd name="connsiteY0" fmla="*/ 193961 h 223485"/>
                <a:gd name="connsiteX1" fmla="*/ 0 w 388351"/>
                <a:gd name="connsiteY1" fmla="*/ 0 h 223485"/>
                <a:gd name="connsiteX2" fmla="*/ 0 w 388351"/>
                <a:gd name="connsiteY2" fmla="*/ 29524 h 223485"/>
                <a:gd name="connsiteX3" fmla="*/ 388351 w 388351"/>
                <a:gd name="connsiteY3" fmla="*/ 223485 h 223485"/>
                <a:gd name="connsiteX4" fmla="*/ 388351 w 388351"/>
                <a:gd name="connsiteY4" fmla="*/ 193961 h 2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485">
                  <a:moveTo>
                    <a:pt x="388351" y="19396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388351" y="223485"/>
                  </a:lnTo>
                  <a:lnTo>
                    <a:pt x="388351" y="19396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DF162D-FC71-44F8-80E0-163987789190}"/>
                </a:ext>
              </a:extLst>
            </p:cNvPr>
            <p:cNvSpPr/>
            <p:nvPr/>
          </p:nvSpPr>
          <p:spPr>
            <a:xfrm>
              <a:off x="4051139" y="3334648"/>
              <a:ext cx="286441" cy="172581"/>
            </a:xfrm>
            <a:custGeom>
              <a:avLst/>
              <a:gdLst>
                <a:gd name="connsiteX0" fmla="*/ 286442 w 286441"/>
                <a:gd name="connsiteY0" fmla="*/ 143058 h 172581"/>
                <a:gd name="connsiteX1" fmla="*/ 0 w 286441"/>
                <a:gd name="connsiteY1" fmla="*/ 0 h 172581"/>
                <a:gd name="connsiteX2" fmla="*/ 0 w 286441"/>
                <a:gd name="connsiteY2" fmla="*/ 29524 h 172581"/>
                <a:gd name="connsiteX3" fmla="*/ 286442 w 286441"/>
                <a:gd name="connsiteY3" fmla="*/ 172581 h 172581"/>
                <a:gd name="connsiteX4" fmla="*/ 286442 w 286441"/>
                <a:gd name="connsiteY4" fmla="*/ 143058 h 17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81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81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928CA3A-F248-4022-A87F-475D86627E06}"/>
                </a:ext>
              </a:extLst>
            </p:cNvPr>
            <p:cNvSpPr/>
            <p:nvPr/>
          </p:nvSpPr>
          <p:spPr>
            <a:xfrm>
              <a:off x="4051139" y="3518939"/>
              <a:ext cx="286441" cy="172598"/>
            </a:xfrm>
            <a:custGeom>
              <a:avLst/>
              <a:gdLst>
                <a:gd name="connsiteX0" fmla="*/ 286442 w 286441"/>
                <a:gd name="connsiteY0" fmla="*/ 143058 h 172598"/>
                <a:gd name="connsiteX1" fmla="*/ 0 w 286441"/>
                <a:gd name="connsiteY1" fmla="*/ 0 h 172598"/>
                <a:gd name="connsiteX2" fmla="*/ 0 w 286441"/>
                <a:gd name="connsiteY2" fmla="*/ 29524 h 172598"/>
                <a:gd name="connsiteX3" fmla="*/ 286442 w 286441"/>
                <a:gd name="connsiteY3" fmla="*/ 172599 h 172598"/>
                <a:gd name="connsiteX4" fmla="*/ 286442 w 286441"/>
                <a:gd name="connsiteY4" fmla="*/ 143058 h 17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98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99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2A1678-2453-4DFB-B9A1-6B1012A980F8}"/>
                </a:ext>
              </a:extLst>
            </p:cNvPr>
            <p:cNvSpPr/>
            <p:nvPr/>
          </p:nvSpPr>
          <p:spPr>
            <a:xfrm>
              <a:off x="4051139" y="3391981"/>
              <a:ext cx="219661" cy="139234"/>
            </a:xfrm>
            <a:custGeom>
              <a:avLst/>
              <a:gdLst>
                <a:gd name="connsiteX0" fmla="*/ 219662 w 219661"/>
                <a:gd name="connsiteY0" fmla="*/ 109711 h 139234"/>
                <a:gd name="connsiteX1" fmla="*/ 0 w 219661"/>
                <a:gd name="connsiteY1" fmla="*/ 0 h 139234"/>
                <a:gd name="connsiteX2" fmla="*/ 0 w 219661"/>
                <a:gd name="connsiteY2" fmla="*/ 29524 h 139234"/>
                <a:gd name="connsiteX3" fmla="*/ 219662 w 219661"/>
                <a:gd name="connsiteY3" fmla="*/ 139235 h 139234"/>
                <a:gd name="connsiteX4" fmla="*/ 219662 w 219661"/>
                <a:gd name="connsiteY4" fmla="*/ 109711 h 1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34">
                  <a:moveTo>
                    <a:pt x="219662" y="10971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19662" y="139235"/>
                  </a:lnTo>
                  <a:lnTo>
                    <a:pt x="219662" y="10971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80BEE10-9B47-4D12-81BB-C1D8C69176E4}"/>
                </a:ext>
              </a:extLst>
            </p:cNvPr>
            <p:cNvSpPr/>
            <p:nvPr/>
          </p:nvSpPr>
          <p:spPr>
            <a:xfrm>
              <a:off x="4051139" y="3576272"/>
              <a:ext cx="219661" cy="139251"/>
            </a:xfrm>
            <a:custGeom>
              <a:avLst/>
              <a:gdLst>
                <a:gd name="connsiteX0" fmla="*/ 219662 w 219661"/>
                <a:gd name="connsiteY0" fmla="*/ 109728 h 139251"/>
                <a:gd name="connsiteX1" fmla="*/ 0 w 219661"/>
                <a:gd name="connsiteY1" fmla="*/ 0 h 139251"/>
                <a:gd name="connsiteX2" fmla="*/ 0 w 219661"/>
                <a:gd name="connsiteY2" fmla="*/ 29541 h 139251"/>
                <a:gd name="connsiteX3" fmla="*/ 219662 w 219661"/>
                <a:gd name="connsiteY3" fmla="*/ 139252 h 139251"/>
                <a:gd name="connsiteX4" fmla="*/ 219662 w 219661"/>
                <a:gd name="connsiteY4" fmla="*/ 109728 h 13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51">
                  <a:moveTo>
                    <a:pt x="219662" y="109728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219662" y="139252"/>
                  </a:lnTo>
                  <a:lnTo>
                    <a:pt x="219662" y="10972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30ED71E-BB9F-4548-9ABC-6185242E2124}"/>
                </a:ext>
              </a:extLst>
            </p:cNvPr>
            <p:cNvSpPr/>
            <p:nvPr/>
          </p:nvSpPr>
          <p:spPr>
            <a:xfrm>
              <a:off x="4667468" y="4158431"/>
              <a:ext cx="47251" cy="41439"/>
            </a:xfrm>
            <a:custGeom>
              <a:avLst/>
              <a:gdLst>
                <a:gd name="connsiteX0" fmla="*/ 0 w 47251"/>
                <a:gd name="connsiteY0" fmla="*/ 15036 h 41439"/>
                <a:gd name="connsiteX1" fmla="*/ 703 w 47251"/>
                <a:gd name="connsiteY1" fmla="*/ 41439 h 41439"/>
                <a:gd name="connsiteX2" fmla="*/ 46103 w 47251"/>
                <a:gd name="connsiteY2" fmla="*/ 26129 h 41439"/>
                <a:gd name="connsiteX3" fmla="*/ 47252 w 47251"/>
                <a:gd name="connsiteY3" fmla="*/ 0 h 41439"/>
                <a:gd name="connsiteX4" fmla="*/ 0 w 47251"/>
                <a:gd name="connsiteY4" fmla="*/ 15036 h 4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1" h="41439">
                  <a:moveTo>
                    <a:pt x="0" y="15036"/>
                  </a:moveTo>
                  <a:lnTo>
                    <a:pt x="703" y="41439"/>
                  </a:lnTo>
                  <a:lnTo>
                    <a:pt x="46103" y="26129"/>
                  </a:lnTo>
                  <a:lnTo>
                    <a:pt x="47252" y="0"/>
                  </a:lnTo>
                  <a:lnTo>
                    <a:pt x="0" y="15036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52093BE-DF45-4489-8042-E789139434DF}"/>
                </a:ext>
              </a:extLst>
            </p:cNvPr>
            <p:cNvSpPr/>
            <p:nvPr/>
          </p:nvSpPr>
          <p:spPr>
            <a:xfrm>
              <a:off x="5195098" y="4752042"/>
              <a:ext cx="253429" cy="219778"/>
            </a:xfrm>
            <a:custGeom>
              <a:avLst/>
              <a:gdLst>
                <a:gd name="connsiteX0" fmla="*/ 253342 w 253429"/>
                <a:gd name="connsiteY0" fmla="*/ 14007 h 219778"/>
                <a:gd name="connsiteX1" fmla="*/ 252382 w 253429"/>
                <a:gd name="connsiteY1" fmla="*/ 75130 h 219778"/>
                <a:gd name="connsiteX2" fmla="*/ 251610 w 253429"/>
                <a:gd name="connsiteY2" fmla="*/ 99235 h 219778"/>
                <a:gd name="connsiteX3" fmla="*/ 231516 w 253429"/>
                <a:gd name="connsiteY3" fmla="*/ 114477 h 219778"/>
                <a:gd name="connsiteX4" fmla="*/ 189374 w 253429"/>
                <a:gd name="connsiteY4" fmla="*/ 143898 h 219778"/>
                <a:gd name="connsiteX5" fmla="*/ 155204 w 253429"/>
                <a:gd name="connsiteY5" fmla="*/ 182372 h 219778"/>
                <a:gd name="connsiteX6" fmla="*/ 44739 w 253429"/>
                <a:gd name="connsiteY6" fmla="*/ 215838 h 219778"/>
                <a:gd name="connsiteX7" fmla="*/ 8528 w 253429"/>
                <a:gd name="connsiteY7" fmla="*/ 198299 h 219778"/>
                <a:gd name="connsiteX8" fmla="*/ 608 w 253429"/>
                <a:gd name="connsiteY8" fmla="*/ 176319 h 219778"/>
                <a:gd name="connsiteX9" fmla="*/ 54323 w 253429"/>
                <a:gd name="connsiteY9" fmla="*/ 97178 h 219778"/>
                <a:gd name="connsiteX10" fmla="*/ 96688 w 253429"/>
                <a:gd name="connsiteY10" fmla="*/ 39502 h 219778"/>
                <a:gd name="connsiteX11" fmla="*/ 108175 w 253429"/>
                <a:gd name="connsiteY11" fmla="*/ 8812 h 219778"/>
                <a:gd name="connsiteX12" fmla="*/ 149512 w 253429"/>
                <a:gd name="connsiteY12" fmla="*/ 3549 h 219778"/>
                <a:gd name="connsiteX13" fmla="*/ 183802 w 253429"/>
                <a:gd name="connsiteY13" fmla="*/ 1475 h 219778"/>
                <a:gd name="connsiteX14" fmla="*/ 235408 w 253429"/>
                <a:gd name="connsiteY14" fmla="*/ 0 h 21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3429" h="219778">
                  <a:moveTo>
                    <a:pt x="253342" y="14007"/>
                  </a:moveTo>
                  <a:cubicBezTo>
                    <a:pt x="248593" y="32336"/>
                    <a:pt x="252107" y="55773"/>
                    <a:pt x="252382" y="75130"/>
                  </a:cubicBezTo>
                  <a:cubicBezTo>
                    <a:pt x="252485" y="82090"/>
                    <a:pt x="255125" y="92806"/>
                    <a:pt x="251610" y="99235"/>
                  </a:cubicBezTo>
                  <a:cubicBezTo>
                    <a:pt x="247632" y="106522"/>
                    <a:pt x="238117" y="110174"/>
                    <a:pt x="231516" y="114477"/>
                  </a:cubicBezTo>
                  <a:cubicBezTo>
                    <a:pt x="217217" y="123804"/>
                    <a:pt x="202936" y="133508"/>
                    <a:pt x="189374" y="143898"/>
                  </a:cubicBezTo>
                  <a:cubicBezTo>
                    <a:pt x="175538" y="154494"/>
                    <a:pt x="167188" y="170010"/>
                    <a:pt x="155204" y="182372"/>
                  </a:cubicBezTo>
                  <a:cubicBezTo>
                    <a:pt x="124103" y="214450"/>
                    <a:pt x="87841" y="226863"/>
                    <a:pt x="44739" y="215838"/>
                  </a:cubicBezTo>
                  <a:cubicBezTo>
                    <a:pt x="32257" y="212649"/>
                    <a:pt x="16809" y="209083"/>
                    <a:pt x="8528" y="198299"/>
                  </a:cubicBezTo>
                  <a:cubicBezTo>
                    <a:pt x="3693" y="192007"/>
                    <a:pt x="1550" y="184086"/>
                    <a:pt x="608" y="176319"/>
                  </a:cubicBezTo>
                  <a:cubicBezTo>
                    <a:pt x="-4793" y="131879"/>
                    <a:pt x="26856" y="123752"/>
                    <a:pt x="54323" y="97178"/>
                  </a:cubicBezTo>
                  <a:cubicBezTo>
                    <a:pt x="71519" y="80547"/>
                    <a:pt x="86247" y="61088"/>
                    <a:pt x="96688" y="39502"/>
                  </a:cubicBezTo>
                  <a:cubicBezTo>
                    <a:pt x="99860" y="32970"/>
                    <a:pt x="102140" y="12842"/>
                    <a:pt x="108175" y="8812"/>
                  </a:cubicBezTo>
                  <a:cubicBezTo>
                    <a:pt x="116233" y="3429"/>
                    <a:pt x="140236" y="4715"/>
                    <a:pt x="149512" y="3549"/>
                  </a:cubicBezTo>
                  <a:cubicBezTo>
                    <a:pt x="160793" y="2126"/>
                    <a:pt x="172435" y="1886"/>
                    <a:pt x="183802" y="1475"/>
                  </a:cubicBezTo>
                  <a:cubicBezTo>
                    <a:pt x="201032" y="840"/>
                    <a:pt x="218229" y="960"/>
                    <a:pt x="235408" y="0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E524CEA2-452B-4125-869A-3271A4B2757A}"/>
                </a:ext>
              </a:extLst>
            </p:cNvPr>
            <p:cNvSpPr/>
            <p:nvPr/>
          </p:nvSpPr>
          <p:spPr>
            <a:xfrm>
              <a:off x="4949338" y="4615553"/>
              <a:ext cx="300579" cy="218385"/>
            </a:xfrm>
            <a:custGeom>
              <a:avLst/>
              <a:gdLst>
                <a:gd name="connsiteX0" fmla="*/ 296054 w 300579"/>
                <a:gd name="connsiteY0" fmla="*/ 3221 h 218385"/>
                <a:gd name="connsiteX1" fmla="*/ 296517 w 300579"/>
                <a:gd name="connsiteY1" fmla="*/ 15153 h 218385"/>
                <a:gd name="connsiteX2" fmla="*/ 294699 w 300579"/>
                <a:gd name="connsiteY2" fmla="*/ 55118 h 218385"/>
                <a:gd name="connsiteX3" fmla="*/ 296071 w 300579"/>
                <a:gd name="connsiteY3" fmla="*/ 97792 h 218385"/>
                <a:gd name="connsiteX4" fmla="*/ 295368 w 300579"/>
                <a:gd name="connsiteY4" fmla="*/ 118692 h 218385"/>
                <a:gd name="connsiteX5" fmla="*/ 223702 w 300579"/>
                <a:gd name="connsiteY5" fmla="*/ 145833 h 218385"/>
                <a:gd name="connsiteX6" fmla="*/ 67339 w 300579"/>
                <a:gd name="connsiteY6" fmla="*/ 218373 h 218385"/>
                <a:gd name="connsiteX7" fmla="*/ 5875 w 300579"/>
                <a:gd name="connsiteY7" fmla="*/ 143226 h 218385"/>
                <a:gd name="connsiteX8" fmla="*/ 81467 w 300579"/>
                <a:gd name="connsiteY8" fmla="*/ 80253 h 218385"/>
                <a:gd name="connsiteX9" fmla="*/ 117677 w 300579"/>
                <a:gd name="connsiteY9" fmla="*/ 41077 h 218385"/>
                <a:gd name="connsiteX10" fmla="*/ 144183 w 300579"/>
                <a:gd name="connsiteY10" fmla="*/ 6941 h 218385"/>
                <a:gd name="connsiteX11" fmla="*/ 203642 w 300579"/>
                <a:gd name="connsiteY11" fmla="*/ 2637 h 218385"/>
                <a:gd name="connsiteX12" fmla="*/ 300580 w 300579"/>
                <a:gd name="connsiteY12" fmla="*/ 2861 h 21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579" h="218385">
                  <a:moveTo>
                    <a:pt x="296054" y="3221"/>
                  </a:moveTo>
                  <a:cubicBezTo>
                    <a:pt x="297391" y="3649"/>
                    <a:pt x="296534" y="14142"/>
                    <a:pt x="296517" y="15153"/>
                  </a:cubicBezTo>
                  <a:cubicBezTo>
                    <a:pt x="296140" y="28475"/>
                    <a:pt x="295608" y="41814"/>
                    <a:pt x="294699" y="55118"/>
                  </a:cubicBezTo>
                  <a:cubicBezTo>
                    <a:pt x="293722" y="69451"/>
                    <a:pt x="293379" y="83630"/>
                    <a:pt x="296071" y="97792"/>
                  </a:cubicBezTo>
                  <a:cubicBezTo>
                    <a:pt x="297220" y="103896"/>
                    <a:pt x="299877" y="113326"/>
                    <a:pt x="295368" y="118692"/>
                  </a:cubicBezTo>
                  <a:cubicBezTo>
                    <a:pt x="281515" y="135151"/>
                    <a:pt x="242904" y="138855"/>
                    <a:pt x="223702" y="145833"/>
                  </a:cubicBezTo>
                  <a:cubicBezTo>
                    <a:pt x="170775" y="165052"/>
                    <a:pt x="126318" y="217276"/>
                    <a:pt x="67339" y="218373"/>
                  </a:cubicBezTo>
                  <a:cubicBezTo>
                    <a:pt x="27323" y="219110"/>
                    <a:pt x="-15985" y="186946"/>
                    <a:pt x="5875" y="143226"/>
                  </a:cubicBezTo>
                  <a:cubicBezTo>
                    <a:pt x="19522" y="115949"/>
                    <a:pt x="59384" y="100055"/>
                    <a:pt x="81467" y="80253"/>
                  </a:cubicBezTo>
                  <a:cubicBezTo>
                    <a:pt x="94737" y="68372"/>
                    <a:pt x="107373" y="55684"/>
                    <a:pt x="117677" y="41077"/>
                  </a:cubicBezTo>
                  <a:cubicBezTo>
                    <a:pt x="125735" y="29658"/>
                    <a:pt x="132439" y="15119"/>
                    <a:pt x="144183" y="6941"/>
                  </a:cubicBezTo>
                  <a:cubicBezTo>
                    <a:pt x="160214" y="-4186"/>
                    <a:pt x="185743" y="1009"/>
                    <a:pt x="203642" y="2637"/>
                  </a:cubicBezTo>
                  <a:cubicBezTo>
                    <a:pt x="236423" y="5638"/>
                    <a:pt x="267953" y="5689"/>
                    <a:pt x="300580" y="2861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2D5B09B-3DB5-4DC7-B895-A3A70362BF82}"/>
                </a:ext>
              </a:extLst>
            </p:cNvPr>
            <p:cNvSpPr/>
            <p:nvPr/>
          </p:nvSpPr>
          <p:spPr>
            <a:xfrm>
              <a:off x="4994330" y="2764058"/>
              <a:ext cx="212673" cy="521382"/>
            </a:xfrm>
            <a:custGeom>
              <a:avLst/>
              <a:gdLst>
                <a:gd name="connsiteX0" fmla="*/ 29445 w 212673"/>
                <a:gd name="connsiteY0" fmla="*/ 129397 h 521382"/>
                <a:gd name="connsiteX1" fmla="*/ 145516 w 212673"/>
                <a:gd name="connsiteY1" fmla="*/ 1512 h 521382"/>
                <a:gd name="connsiteX2" fmla="*/ 154620 w 212673"/>
                <a:gd name="connsiteY2" fmla="*/ 477938 h 521382"/>
                <a:gd name="connsiteX3" fmla="*/ 555 w 212673"/>
                <a:gd name="connsiteY3" fmla="*/ 406357 h 521382"/>
                <a:gd name="connsiteX4" fmla="*/ 29445 w 212673"/>
                <a:gd name="connsiteY4" fmla="*/ 129397 h 521382"/>
                <a:gd name="connsiteX5" fmla="*/ 29445 w 212673"/>
                <a:gd name="connsiteY5" fmla="*/ 129397 h 52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673" h="521382">
                  <a:moveTo>
                    <a:pt x="29445" y="129397"/>
                  </a:moveTo>
                  <a:cubicBezTo>
                    <a:pt x="29445" y="129397"/>
                    <a:pt x="48098" y="-16318"/>
                    <a:pt x="145516" y="1512"/>
                  </a:cubicBezTo>
                  <a:cubicBezTo>
                    <a:pt x="242934" y="19343"/>
                    <a:pt x="224006" y="211676"/>
                    <a:pt x="154620" y="477938"/>
                  </a:cubicBezTo>
                  <a:cubicBezTo>
                    <a:pt x="154620" y="477938"/>
                    <a:pt x="-10760" y="613212"/>
                    <a:pt x="555" y="406357"/>
                  </a:cubicBezTo>
                  <a:cubicBezTo>
                    <a:pt x="11871" y="199503"/>
                    <a:pt x="29445" y="129397"/>
                    <a:pt x="29445" y="129397"/>
                  </a:cubicBezTo>
                  <a:lnTo>
                    <a:pt x="29445" y="129397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4C4B7E18-3FF8-4FD1-ADAE-37602745F2B4}"/>
                </a:ext>
              </a:extLst>
            </p:cNvPr>
            <p:cNvSpPr/>
            <p:nvPr/>
          </p:nvSpPr>
          <p:spPr>
            <a:xfrm>
              <a:off x="4577461" y="3275738"/>
              <a:ext cx="219366" cy="160458"/>
            </a:xfrm>
            <a:custGeom>
              <a:avLst/>
              <a:gdLst>
                <a:gd name="connsiteX0" fmla="*/ 211925 w 219366"/>
                <a:gd name="connsiteY0" fmla="*/ 78507 h 160458"/>
                <a:gd name="connsiteX1" fmla="*/ 34577 w 219366"/>
                <a:gd name="connsiteY1" fmla="*/ 159980 h 160458"/>
                <a:gd name="connsiteX2" fmla="*/ 35555 w 219366"/>
                <a:gd name="connsiteY2" fmla="*/ 75095 h 160458"/>
                <a:gd name="connsiteX3" fmla="*/ 56111 w 219366"/>
                <a:gd name="connsiteY3" fmla="*/ 57453 h 160458"/>
                <a:gd name="connsiteX4" fmla="*/ 59540 w 219366"/>
                <a:gd name="connsiteY4" fmla="*/ 57093 h 160458"/>
                <a:gd name="connsiteX5" fmla="*/ 13 w 219366"/>
                <a:gd name="connsiteY5" fmla="*/ 45263 h 160458"/>
                <a:gd name="connsiteX6" fmla="*/ 98254 w 219366"/>
                <a:gd name="connsiteY6" fmla="*/ 25683 h 160458"/>
                <a:gd name="connsiteX7" fmla="*/ 179487 w 219366"/>
                <a:gd name="connsiteY7" fmla="*/ 0 h 160458"/>
                <a:gd name="connsiteX8" fmla="*/ 211925 w 219366"/>
                <a:gd name="connsiteY8" fmla="*/ 78507 h 160458"/>
                <a:gd name="connsiteX9" fmla="*/ 211925 w 219366"/>
                <a:gd name="connsiteY9" fmla="*/ 78507 h 16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366" h="160458">
                  <a:moveTo>
                    <a:pt x="211925" y="78507"/>
                  </a:moveTo>
                  <a:cubicBezTo>
                    <a:pt x="211925" y="78507"/>
                    <a:pt x="79274" y="167747"/>
                    <a:pt x="34577" y="159980"/>
                  </a:cubicBezTo>
                  <a:cubicBezTo>
                    <a:pt x="1762" y="154288"/>
                    <a:pt x="14432" y="107208"/>
                    <a:pt x="35555" y="75095"/>
                  </a:cubicBezTo>
                  <a:cubicBezTo>
                    <a:pt x="43201" y="63471"/>
                    <a:pt x="45225" y="68529"/>
                    <a:pt x="56111" y="57453"/>
                  </a:cubicBezTo>
                  <a:cubicBezTo>
                    <a:pt x="97054" y="15773"/>
                    <a:pt x="59540" y="57093"/>
                    <a:pt x="59540" y="57093"/>
                  </a:cubicBezTo>
                  <a:cubicBezTo>
                    <a:pt x="59540" y="57093"/>
                    <a:pt x="-1016" y="64431"/>
                    <a:pt x="13" y="45263"/>
                  </a:cubicBezTo>
                  <a:cubicBezTo>
                    <a:pt x="1042" y="26095"/>
                    <a:pt x="21770" y="40411"/>
                    <a:pt x="98254" y="25683"/>
                  </a:cubicBezTo>
                  <a:cubicBezTo>
                    <a:pt x="174738" y="10973"/>
                    <a:pt x="179487" y="0"/>
                    <a:pt x="179487" y="0"/>
                  </a:cubicBezTo>
                  <a:cubicBezTo>
                    <a:pt x="179487" y="0"/>
                    <a:pt x="240026" y="45743"/>
                    <a:pt x="211925" y="78507"/>
                  </a:cubicBezTo>
                  <a:lnTo>
                    <a:pt x="211925" y="78507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BC9B3CBD-FAB7-4A96-A4FD-EB43BB7911B1}"/>
                </a:ext>
              </a:extLst>
            </p:cNvPr>
            <p:cNvSpPr/>
            <p:nvPr/>
          </p:nvSpPr>
          <p:spPr>
            <a:xfrm>
              <a:off x="4729872" y="3113824"/>
              <a:ext cx="441779" cy="262468"/>
            </a:xfrm>
            <a:custGeom>
              <a:avLst/>
              <a:gdLst>
                <a:gd name="connsiteX0" fmla="*/ 6142 w 441779"/>
                <a:gd name="connsiteY0" fmla="*/ 144683 h 262468"/>
                <a:gd name="connsiteX1" fmla="*/ 351459 w 441779"/>
                <a:gd name="connsiteY1" fmla="*/ 31 h 262468"/>
                <a:gd name="connsiteX2" fmla="*/ 441779 w 441779"/>
                <a:gd name="connsiteY2" fmla="*/ 79361 h 262468"/>
                <a:gd name="connsiteX3" fmla="*/ 367850 w 441779"/>
                <a:gd name="connsiteY3" fmla="*/ 157953 h 262468"/>
                <a:gd name="connsiteX4" fmla="*/ 56291 w 441779"/>
                <a:gd name="connsiteY4" fmla="*/ 262469 h 262468"/>
                <a:gd name="connsiteX5" fmla="*/ 6142 w 441779"/>
                <a:gd name="connsiteY5" fmla="*/ 144683 h 262468"/>
                <a:gd name="connsiteX6" fmla="*/ 6142 w 441779"/>
                <a:gd name="connsiteY6" fmla="*/ 144683 h 26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79" h="262468">
                  <a:moveTo>
                    <a:pt x="6142" y="144683"/>
                  </a:moveTo>
                  <a:cubicBezTo>
                    <a:pt x="6142" y="144683"/>
                    <a:pt x="286736" y="1454"/>
                    <a:pt x="351459" y="31"/>
                  </a:cubicBezTo>
                  <a:cubicBezTo>
                    <a:pt x="416181" y="-1392"/>
                    <a:pt x="441813" y="47179"/>
                    <a:pt x="441779" y="79361"/>
                  </a:cubicBezTo>
                  <a:cubicBezTo>
                    <a:pt x="441762" y="111542"/>
                    <a:pt x="416953" y="135682"/>
                    <a:pt x="367850" y="157953"/>
                  </a:cubicBezTo>
                  <a:cubicBezTo>
                    <a:pt x="318746" y="180224"/>
                    <a:pt x="56291" y="262469"/>
                    <a:pt x="56291" y="262469"/>
                  </a:cubicBezTo>
                  <a:cubicBezTo>
                    <a:pt x="56291" y="262469"/>
                    <a:pt x="-22113" y="202684"/>
                    <a:pt x="6142" y="144683"/>
                  </a:cubicBezTo>
                  <a:lnTo>
                    <a:pt x="6142" y="144683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5026938" y="2758068"/>
              <a:ext cx="481644" cy="2043916"/>
              <a:chOff x="5026938" y="2758068"/>
              <a:chExt cx="481644" cy="2043916"/>
            </a:xfrm>
          </p:grpSpPr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753F1BAE-4200-4643-BD42-9CF7698D53C0}"/>
                  </a:ext>
                </a:extLst>
              </p:cNvPr>
              <p:cNvSpPr/>
              <p:nvPr/>
            </p:nvSpPr>
            <p:spPr>
              <a:xfrm>
                <a:off x="5026938" y="2758068"/>
                <a:ext cx="481644" cy="2043916"/>
              </a:xfrm>
              <a:custGeom>
                <a:avLst/>
                <a:gdLst>
                  <a:gd name="connsiteX0" fmla="*/ 45031 w 481644"/>
                  <a:gd name="connsiteY0" fmla="*/ 1892390 h 2043916"/>
                  <a:gd name="connsiteX1" fmla="*/ 37659 w 481644"/>
                  <a:gd name="connsiteY1" fmla="*/ 1578533 h 2043916"/>
                  <a:gd name="connsiteX2" fmla="*/ 1672 w 481644"/>
                  <a:gd name="connsiteY2" fmla="*/ 1076751 h 2043916"/>
                  <a:gd name="connsiteX3" fmla="*/ 12165 w 481644"/>
                  <a:gd name="connsiteY3" fmla="*/ 619939 h 2043916"/>
                  <a:gd name="connsiteX4" fmla="*/ 4329 w 481644"/>
                  <a:gd name="connsiteY4" fmla="*/ 198446 h 2043916"/>
                  <a:gd name="connsiteX5" fmla="*/ 99450 w 481644"/>
                  <a:gd name="connsiteY5" fmla="*/ 9594 h 2043916"/>
                  <a:gd name="connsiteX6" fmla="*/ 339171 w 481644"/>
                  <a:gd name="connsiteY6" fmla="*/ 60566 h 2043916"/>
                  <a:gd name="connsiteX7" fmla="*/ 481578 w 481644"/>
                  <a:gd name="connsiteY7" fmla="*/ 244447 h 2043916"/>
                  <a:gd name="connsiteX8" fmla="*/ 413083 w 481644"/>
                  <a:gd name="connsiteY8" fmla="*/ 713551 h 2043916"/>
                  <a:gd name="connsiteX9" fmla="*/ 437206 w 481644"/>
                  <a:gd name="connsiteY9" fmla="*/ 937259 h 2043916"/>
                  <a:gd name="connsiteX10" fmla="*/ 429457 w 481644"/>
                  <a:gd name="connsiteY10" fmla="*/ 1204378 h 2043916"/>
                  <a:gd name="connsiteX11" fmla="*/ 443516 w 481644"/>
                  <a:gd name="connsiteY11" fmla="*/ 1988727 h 2043916"/>
                  <a:gd name="connsiteX12" fmla="*/ 251149 w 481644"/>
                  <a:gd name="connsiteY12" fmla="*/ 2014925 h 2043916"/>
                  <a:gd name="connsiteX13" fmla="*/ 230335 w 481644"/>
                  <a:gd name="connsiteY13" fmla="*/ 1602656 h 2043916"/>
                  <a:gd name="connsiteX14" fmla="*/ 214973 w 481644"/>
                  <a:gd name="connsiteY14" fmla="*/ 1886697 h 2043916"/>
                  <a:gd name="connsiteX15" fmla="*/ 45031 w 481644"/>
                  <a:gd name="connsiteY15" fmla="*/ 1892390 h 2043916"/>
                  <a:gd name="connsiteX16" fmla="*/ 45031 w 481644"/>
                  <a:gd name="connsiteY16" fmla="*/ 1892390 h 204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1644" h="2043916">
                    <a:moveTo>
                      <a:pt x="45031" y="1892390"/>
                    </a:moveTo>
                    <a:cubicBezTo>
                      <a:pt x="45031" y="1892390"/>
                      <a:pt x="41174" y="1670105"/>
                      <a:pt x="37659" y="1578533"/>
                    </a:cubicBezTo>
                    <a:cubicBezTo>
                      <a:pt x="34145" y="1486962"/>
                      <a:pt x="5186" y="1200417"/>
                      <a:pt x="1672" y="1076751"/>
                    </a:cubicBezTo>
                    <a:cubicBezTo>
                      <a:pt x="-1843" y="953084"/>
                      <a:pt x="-472" y="800905"/>
                      <a:pt x="12165" y="619939"/>
                    </a:cubicBezTo>
                    <a:cubicBezTo>
                      <a:pt x="24801" y="438974"/>
                      <a:pt x="-711" y="278462"/>
                      <a:pt x="4329" y="198446"/>
                    </a:cubicBezTo>
                    <a:cubicBezTo>
                      <a:pt x="9370" y="118431"/>
                      <a:pt x="5255" y="38364"/>
                      <a:pt x="99450" y="9594"/>
                    </a:cubicBezTo>
                    <a:cubicBezTo>
                      <a:pt x="193645" y="-19175"/>
                      <a:pt x="293017" y="22333"/>
                      <a:pt x="339171" y="60566"/>
                    </a:cubicBezTo>
                    <a:cubicBezTo>
                      <a:pt x="385325" y="98783"/>
                      <a:pt x="478920" y="115859"/>
                      <a:pt x="481578" y="244447"/>
                    </a:cubicBezTo>
                    <a:cubicBezTo>
                      <a:pt x="484218" y="373034"/>
                      <a:pt x="407923" y="636844"/>
                      <a:pt x="413083" y="713551"/>
                    </a:cubicBezTo>
                    <a:cubicBezTo>
                      <a:pt x="418244" y="790258"/>
                      <a:pt x="419444" y="825336"/>
                      <a:pt x="437206" y="937259"/>
                    </a:cubicBezTo>
                    <a:cubicBezTo>
                      <a:pt x="454951" y="1049181"/>
                      <a:pt x="435560" y="1068007"/>
                      <a:pt x="429457" y="1204378"/>
                    </a:cubicBezTo>
                    <a:cubicBezTo>
                      <a:pt x="423353" y="1340749"/>
                      <a:pt x="436658" y="1895870"/>
                      <a:pt x="443516" y="1988727"/>
                    </a:cubicBezTo>
                    <a:cubicBezTo>
                      <a:pt x="443516" y="1988727"/>
                      <a:pt x="348378" y="2092969"/>
                      <a:pt x="251149" y="2014925"/>
                    </a:cubicBezTo>
                    <a:lnTo>
                      <a:pt x="230335" y="1602656"/>
                    </a:lnTo>
                    <a:cubicBezTo>
                      <a:pt x="230335" y="1602656"/>
                      <a:pt x="235581" y="1863912"/>
                      <a:pt x="214973" y="1886697"/>
                    </a:cubicBezTo>
                    <a:cubicBezTo>
                      <a:pt x="214973" y="1886697"/>
                      <a:pt x="152976" y="1960730"/>
                      <a:pt x="45031" y="1892390"/>
                    </a:cubicBezTo>
                    <a:lnTo>
                      <a:pt x="45031" y="1892390"/>
                    </a:lnTo>
                    <a:close/>
                  </a:path>
                </a:pathLst>
              </a:custGeom>
              <a:solidFill>
                <a:srgbClr val="373635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02551D28-BD75-4E8F-9022-3B6BC58E99AC}"/>
                  </a:ext>
                </a:extLst>
              </p:cNvPr>
              <p:cNvSpPr/>
              <p:nvPr/>
            </p:nvSpPr>
            <p:spPr>
              <a:xfrm>
                <a:off x="5180599" y="3838139"/>
                <a:ext cx="86172" cy="963014"/>
              </a:xfrm>
              <a:custGeom>
                <a:avLst/>
                <a:gdLst>
                  <a:gd name="connsiteX0" fmla="*/ 75337 w 86172"/>
                  <a:gd name="connsiteY0" fmla="*/ 533558 h 963014"/>
                  <a:gd name="connsiteX1" fmla="*/ 76091 w 86172"/>
                  <a:gd name="connsiteY1" fmla="*/ 518437 h 963014"/>
                  <a:gd name="connsiteX2" fmla="*/ 73914 w 86172"/>
                  <a:gd name="connsiteY2" fmla="*/ 488124 h 963014"/>
                  <a:gd name="connsiteX3" fmla="*/ 56700 w 86172"/>
                  <a:gd name="connsiteY3" fmla="*/ 401319 h 963014"/>
                  <a:gd name="connsiteX4" fmla="*/ 16941 w 86172"/>
                  <a:gd name="connsiteY4" fmla="*/ 130994 h 963014"/>
                  <a:gd name="connsiteX5" fmla="*/ 9140 w 86172"/>
                  <a:gd name="connsiteY5" fmla="*/ 45715 h 963014"/>
                  <a:gd name="connsiteX6" fmla="*/ 6242 w 86172"/>
                  <a:gd name="connsiteY6" fmla="*/ 15162 h 963014"/>
                  <a:gd name="connsiteX7" fmla="*/ 3808 w 86172"/>
                  <a:gd name="connsiteY7" fmla="*/ 675 h 963014"/>
                  <a:gd name="connsiteX8" fmla="*/ 2111 w 86172"/>
                  <a:gd name="connsiteY8" fmla="*/ 61711 h 963014"/>
                  <a:gd name="connsiteX9" fmla="*/ 10083 w 86172"/>
                  <a:gd name="connsiteY9" fmla="*/ 264845 h 963014"/>
                  <a:gd name="connsiteX10" fmla="*/ 32474 w 86172"/>
                  <a:gd name="connsiteY10" fmla="*/ 490936 h 963014"/>
                  <a:gd name="connsiteX11" fmla="*/ 42607 w 86172"/>
                  <a:gd name="connsiteY11" fmla="*/ 730675 h 963014"/>
                  <a:gd name="connsiteX12" fmla="*/ 26491 w 86172"/>
                  <a:gd name="connsiteY12" fmla="*/ 803129 h 963014"/>
                  <a:gd name="connsiteX13" fmla="*/ 5145 w 86172"/>
                  <a:gd name="connsiteY13" fmla="*/ 859896 h 963014"/>
                  <a:gd name="connsiteX14" fmla="*/ 26062 w 86172"/>
                  <a:gd name="connsiteY14" fmla="*/ 880573 h 963014"/>
                  <a:gd name="connsiteX15" fmla="*/ 57729 w 86172"/>
                  <a:gd name="connsiteY15" fmla="*/ 916681 h 963014"/>
                  <a:gd name="connsiteX16" fmla="*/ 73502 w 86172"/>
                  <a:gd name="connsiteY16" fmla="*/ 947147 h 963014"/>
                  <a:gd name="connsiteX17" fmla="*/ 79435 w 86172"/>
                  <a:gd name="connsiteY17" fmla="*/ 962183 h 963014"/>
                  <a:gd name="connsiteX18" fmla="*/ 81355 w 86172"/>
                  <a:gd name="connsiteY18" fmla="*/ 876270 h 963014"/>
                  <a:gd name="connsiteX19" fmla="*/ 76331 w 86172"/>
                  <a:gd name="connsiteY19" fmla="*/ 735081 h 963014"/>
                  <a:gd name="connsiteX20" fmla="*/ 86173 w 86172"/>
                  <a:gd name="connsiteY20" fmla="*/ 659557 h 96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6172" h="963014">
                    <a:moveTo>
                      <a:pt x="75337" y="533558"/>
                    </a:moveTo>
                    <a:cubicBezTo>
                      <a:pt x="70313" y="534090"/>
                      <a:pt x="76006" y="523494"/>
                      <a:pt x="76091" y="518437"/>
                    </a:cubicBezTo>
                    <a:cubicBezTo>
                      <a:pt x="76263" y="508321"/>
                      <a:pt x="75268" y="498137"/>
                      <a:pt x="73914" y="488124"/>
                    </a:cubicBezTo>
                    <a:cubicBezTo>
                      <a:pt x="69988" y="458892"/>
                      <a:pt x="61364" y="430448"/>
                      <a:pt x="56700" y="401319"/>
                    </a:cubicBezTo>
                    <a:cubicBezTo>
                      <a:pt x="42315" y="311634"/>
                      <a:pt x="25942" y="221417"/>
                      <a:pt x="16941" y="130994"/>
                    </a:cubicBezTo>
                    <a:cubicBezTo>
                      <a:pt x="14112" y="102567"/>
                      <a:pt x="11249" y="74192"/>
                      <a:pt x="9140" y="45715"/>
                    </a:cubicBezTo>
                    <a:cubicBezTo>
                      <a:pt x="8385" y="35513"/>
                      <a:pt x="7563" y="25312"/>
                      <a:pt x="6242" y="15162"/>
                    </a:cubicBezTo>
                    <a:cubicBezTo>
                      <a:pt x="5608" y="10310"/>
                      <a:pt x="6877" y="-3149"/>
                      <a:pt x="3808" y="675"/>
                    </a:cubicBezTo>
                    <a:cubicBezTo>
                      <a:pt x="-3839" y="10225"/>
                      <a:pt x="2453" y="50086"/>
                      <a:pt x="2111" y="61711"/>
                    </a:cubicBezTo>
                    <a:cubicBezTo>
                      <a:pt x="259" y="122061"/>
                      <a:pt x="5540" y="204563"/>
                      <a:pt x="10083" y="264845"/>
                    </a:cubicBezTo>
                    <a:cubicBezTo>
                      <a:pt x="16289" y="347158"/>
                      <a:pt x="24382" y="408863"/>
                      <a:pt x="32474" y="490936"/>
                    </a:cubicBezTo>
                    <a:cubicBezTo>
                      <a:pt x="40447" y="571689"/>
                      <a:pt x="43087" y="649064"/>
                      <a:pt x="42607" y="730675"/>
                    </a:cubicBezTo>
                    <a:cubicBezTo>
                      <a:pt x="42453" y="757507"/>
                      <a:pt x="37583" y="778800"/>
                      <a:pt x="26491" y="803129"/>
                    </a:cubicBezTo>
                    <a:cubicBezTo>
                      <a:pt x="18999" y="819571"/>
                      <a:pt x="4236" y="841140"/>
                      <a:pt x="5145" y="859896"/>
                    </a:cubicBezTo>
                    <a:cubicBezTo>
                      <a:pt x="5660" y="870715"/>
                      <a:pt x="18587" y="874830"/>
                      <a:pt x="26062" y="880573"/>
                    </a:cubicBezTo>
                    <a:cubicBezTo>
                      <a:pt x="38647" y="890243"/>
                      <a:pt x="48728" y="903650"/>
                      <a:pt x="57729" y="916681"/>
                    </a:cubicBezTo>
                    <a:cubicBezTo>
                      <a:pt x="64330" y="926247"/>
                      <a:pt x="69250" y="936329"/>
                      <a:pt x="73502" y="947147"/>
                    </a:cubicBezTo>
                    <a:cubicBezTo>
                      <a:pt x="75474" y="952171"/>
                      <a:pt x="76331" y="966607"/>
                      <a:pt x="79435" y="962183"/>
                    </a:cubicBezTo>
                    <a:cubicBezTo>
                      <a:pt x="87321" y="950919"/>
                      <a:pt x="81732" y="891032"/>
                      <a:pt x="81355" y="876270"/>
                    </a:cubicBezTo>
                    <a:cubicBezTo>
                      <a:pt x="80155" y="829310"/>
                      <a:pt x="74857" y="781990"/>
                      <a:pt x="76331" y="735081"/>
                    </a:cubicBezTo>
                    <a:cubicBezTo>
                      <a:pt x="77120" y="709843"/>
                      <a:pt x="86173" y="683955"/>
                      <a:pt x="86173" y="659557"/>
                    </a:cubicBezTo>
                  </a:path>
                </a:pathLst>
              </a:custGeom>
              <a:solidFill>
                <a:srgbClr val="2A292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22DC027-413B-413B-89E5-9B23E95F0E2F}"/>
                </a:ext>
              </a:extLst>
            </p:cNvPr>
            <p:cNvSpPr/>
            <p:nvPr/>
          </p:nvSpPr>
          <p:spPr>
            <a:xfrm>
              <a:off x="4994337" y="2748237"/>
              <a:ext cx="511384" cy="1025422"/>
            </a:xfrm>
            <a:custGeom>
              <a:avLst/>
              <a:gdLst>
                <a:gd name="connsiteX0" fmla="*/ 128999 w 511384"/>
                <a:gd name="connsiteY0" fmla="*/ 0 h 1025422"/>
                <a:gd name="connsiteX1" fmla="*/ 35130 w 511384"/>
                <a:gd name="connsiteY1" fmla="*/ 221668 h 1025422"/>
                <a:gd name="connsiteX2" fmla="*/ 0 w 511384"/>
                <a:gd name="connsiteY2" fmla="*/ 940163 h 1025422"/>
                <a:gd name="connsiteX3" fmla="*/ 163906 w 511384"/>
                <a:gd name="connsiteY3" fmla="*/ 1009772 h 1025422"/>
                <a:gd name="connsiteX4" fmla="*/ 177331 w 511384"/>
                <a:gd name="connsiteY4" fmla="*/ 887151 h 1025422"/>
                <a:gd name="connsiteX5" fmla="*/ 193687 w 511384"/>
                <a:gd name="connsiteY5" fmla="*/ 1022802 h 1025422"/>
                <a:gd name="connsiteX6" fmla="*/ 488530 w 511384"/>
                <a:gd name="connsiteY6" fmla="*/ 970236 h 1025422"/>
                <a:gd name="connsiteX7" fmla="*/ 454188 w 511384"/>
                <a:gd name="connsiteY7" fmla="*/ 496828 h 1025422"/>
                <a:gd name="connsiteX8" fmla="*/ 456177 w 511384"/>
                <a:gd name="connsiteY8" fmla="*/ 123067 h 1025422"/>
                <a:gd name="connsiteX9" fmla="*/ 273429 w 511384"/>
                <a:gd name="connsiteY9" fmla="*/ 15825 h 1025422"/>
                <a:gd name="connsiteX10" fmla="*/ 128999 w 511384"/>
                <a:gd name="connsiteY10" fmla="*/ 0 h 1025422"/>
                <a:gd name="connsiteX11" fmla="*/ 128999 w 511384"/>
                <a:gd name="connsiteY11" fmla="*/ 0 h 102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1384" h="1025422">
                  <a:moveTo>
                    <a:pt x="128999" y="0"/>
                  </a:moveTo>
                  <a:cubicBezTo>
                    <a:pt x="128999" y="0"/>
                    <a:pt x="27175" y="3978"/>
                    <a:pt x="35130" y="221668"/>
                  </a:cubicBezTo>
                  <a:cubicBezTo>
                    <a:pt x="43086" y="439341"/>
                    <a:pt x="37788" y="849466"/>
                    <a:pt x="0" y="940163"/>
                  </a:cubicBezTo>
                  <a:cubicBezTo>
                    <a:pt x="0" y="940163"/>
                    <a:pt x="106591" y="1023316"/>
                    <a:pt x="163906" y="1009772"/>
                  </a:cubicBezTo>
                  <a:cubicBezTo>
                    <a:pt x="163906" y="1009772"/>
                    <a:pt x="181172" y="934420"/>
                    <a:pt x="177331" y="887151"/>
                  </a:cubicBezTo>
                  <a:cubicBezTo>
                    <a:pt x="177331" y="887151"/>
                    <a:pt x="209392" y="1002845"/>
                    <a:pt x="193687" y="1022802"/>
                  </a:cubicBezTo>
                  <a:cubicBezTo>
                    <a:pt x="193687" y="1022802"/>
                    <a:pt x="471693" y="1043187"/>
                    <a:pt x="488530" y="970236"/>
                  </a:cubicBezTo>
                  <a:cubicBezTo>
                    <a:pt x="462898" y="929945"/>
                    <a:pt x="438552" y="648304"/>
                    <a:pt x="454188" y="496828"/>
                  </a:cubicBezTo>
                  <a:cubicBezTo>
                    <a:pt x="469756" y="345883"/>
                    <a:pt x="573500" y="214930"/>
                    <a:pt x="456177" y="123067"/>
                  </a:cubicBezTo>
                  <a:cubicBezTo>
                    <a:pt x="338511" y="30930"/>
                    <a:pt x="273429" y="15825"/>
                    <a:pt x="273429" y="15825"/>
                  </a:cubicBezTo>
                  <a:lnTo>
                    <a:pt x="128999" y="0"/>
                  </a:lnTo>
                  <a:lnTo>
                    <a:pt x="128999" y="0"/>
                  </a:lnTo>
                  <a:close/>
                </a:path>
              </a:pathLst>
            </a:custGeom>
            <a:solidFill>
              <a:srgbClr val="4E4D4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08D8030-CE0A-41D5-829C-3B2EA780A658}"/>
                </a:ext>
              </a:extLst>
            </p:cNvPr>
            <p:cNvSpPr/>
            <p:nvPr/>
          </p:nvSpPr>
          <p:spPr>
            <a:xfrm>
              <a:off x="5406709" y="3692364"/>
              <a:ext cx="127703" cy="256912"/>
            </a:xfrm>
            <a:custGeom>
              <a:avLst/>
              <a:gdLst>
                <a:gd name="connsiteX0" fmla="*/ 115472 w 127703"/>
                <a:gd name="connsiteY0" fmla="*/ 19182 h 256912"/>
                <a:gd name="connsiteX1" fmla="*/ 115986 w 127703"/>
                <a:gd name="connsiteY1" fmla="*/ 214892 h 256912"/>
                <a:gd name="connsiteX2" fmla="*/ 43411 w 127703"/>
                <a:gd name="connsiteY2" fmla="*/ 226671 h 256912"/>
                <a:gd name="connsiteX3" fmla="*/ 29095 w 127703"/>
                <a:gd name="connsiteY3" fmla="*/ 146535 h 256912"/>
                <a:gd name="connsiteX4" fmla="*/ 25958 w 127703"/>
                <a:gd name="connsiteY4" fmla="*/ 154731 h 256912"/>
                <a:gd name="connsiteX5" fmla="*/ 0 w 127703"/>
                <a:gd name="connsiteY5" fmla="*/ 150718 h 256912"/>
                <a:gd name="connsiteX6" fmla="*/ 17968 w 127703"/>
                <a:gd name="connsiteY6" fmla="*/ 97929 h 256912"/>
                <a:gd name="connsiteX7" fmla="*/ 30707 w 127703"/>
                <a:gd name="connsiteY7" fmla="*/ 13679 h 256912"/>
                <a:gd name="connsiteX8" fmla="*/ 115472 w 127703"/>
                <a:gd name="connsiteY8" fmla="*/ 19182 h 256912"/>
                <a:gd name="connsiteX9" fmla="*/ 115472 w 127703"/>
                <a:gd name="connsiteY9" fmla="*/ 19182 h 25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03" h="256912">
                  <a:moveTo>
                    <a:pt x="115472" y="19182"/>
                  </a:moveTo>
                  <a:cubicBezTo>
                    <a:pt x="115472" y="19182"/>
                    <a:pt x="142647" y="178202"/>
                    <a:pt x="115986" y="214892"/>
                  </a:cubicBezTo>
                  <a:cubicBezTo>
                    <a:pt x="89308" y="251600"/>
                    <a:pt x="62785" y="281792"/>
                    <a:pt x="43411" y="226671"/>
                  </a:cubicBezTo>
                  <a:cubicBezTo>
                    <a:pt x="24037" y="171550"/>
                    <a:pt x="29095" y="146535"/>
                    <a:pt x="29095" y="146535"/>
                  </a:cubicBezTo>
                  <a:cubicBezTo>
                    <a:pt x="29095" y="146535"/>
                    <a:pt x="27946" y="149844"/>
                    <a:pt x="25958" y="154731"/>
                  </a:cubicBezTo>
                  <a:cubicBezTo>
                    <a:pt x="22409" y="153719"/>
                    <a:pt x="10030" y="153719"/>
                    <a:pt x="0" y="150718"/>
                  </a:cubicBezTo>
                  <a:cubicBezTo>
                    <a:pt x="4544" y="137483"/>
                    <a:pt x="11744" y="120766"/>
                    <a:pt x="17968" y="97929"/>
                  </a:cubicBezTo>
                  <a:cubicBezTo>
                    <a:pt x="38457" y="22782"/>
                    <a:pt x="30707" y="13679"/>
                    <a:pt x="30707" y="13679"/>
                  </a:cubicBezTo>
                  <a:cubicBezTo>
                    <a:pt x="30707" y="13679"/>
                    <a:pt x="98447" y="-20492"/>
                    <a:pt x="115472" y="19182"/>
                  </a:cubicBezTo>
                  <a:lnTo>
                    <a:pt x="115472" y="19182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5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5152380" y="2690424"/>
              <a:ext cx="167029" cy="193001"/>
              <a:chOff x="5152380" y="2690424"/>
              <a:chExt cx="167029" cy="193001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9D173D3F-AC05-460D-A583-B501EF1E6FE6}"/>
                  </a:ext>
                </a:extLst>
              </p:cNvPr>
              <p:cNvSpPr/>
              <p:nvPr/>
            </p:nvSpPr>
            <p:spPr>
              <a:xfrm>
                <a:off x="5177377" y="2690424"/>
                <a:ext cx="142032" cy="175836"/>
              </a:xfrm>
              <a:custGeom>
                <a:avLst/>
                <a:gdLst>
                  <a:gd name="connsiteX0" fmla="*/ 126205 w 142032"/>
                  <a:gd name="connsiteY0" fmla="*/ 0 h 175836"/>
                  <a:gd name="connsiteX1" fmla="*/ 141944 w 142032"/>
                  <a:gd name="connsiteY1" fmla="*/ 99355 h 175836"/>
                  <a:gd name="connsiteX2" fmla="*/ 16528 w 142032"/>
                  <a:gd name="connsiteY2" fmla="*/ 152831 h 175836"/>
                  <a:gd name="connsiteX3" fmla="*/ 0 w 142032"/>
                  <a:gd name="connsiteY3" fmla="*/ 26403 h 175836"/>
                  <a:gd name="connsiteX4" fmla="*/ 126205 w 142032"/>
                  <a:gd name="connsiteY4" fmla="*/ 0 h 175836"/>
                  <a:gd name="connsiteX5" fmla="*/ 126205 w 142032"/>
                  <a:gd name="connsiteY5" fmla="*/ 0 h 17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032" h="175836">
                    <a:moveTo>
                      <a:pt x="126205" y="0"/>
                    </a:moveTo>
                    <a:cubicBezTo>
                      <a:pt x="126205" y="0"/>
                      <a:pt x="138223" y="72146"/>
                      <a:pt x="141944" y="99355"/>
                    </a:cubicBezTo>
                    <a:cubicBezTo>
                      <a:pt x="145664" y="126581"/>
                      <a:pt x="31307" y="218084"/>
                      <a:pt x="16528" y="152831"/>
                    </a:cubicBezTo>
                    <a:lnTo>
                      <a:pt x="0" y="26403"/>
                    </a:lnTo>
                    <a:lnTo>
                      <a:pt x="126205" y="0"/>
                    </a:lnTo>
                    <a:lnTo>
                      <a:pt x="126205" y="0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6291556-A5DD-4B0F-B02A-3B42AF6452C2}"/>
                  </a:ext>
                </a:extLst>
              </p:cNvPr>
              <p:cNvSpPr/>
              <p:nvPr/>
            </p:nvSpPr>
            <p:spPr>
              <a:xfrm>
                <a:off x="5152380" y="2748889"/>
                <a:ext cx="109539" cy="134536"/>
              </a:xfrm>
              <a:custGeom>
                <a:avLst/>
                <a:gdLst>
                  <a:gd name="connsiteX0" fmla="*/ 23643 w 109539"/>
                  <a:gd name="connsiteY0" fmla="*/ 52292 h 134536"/>
                  <a:gd name="connsiteX1" fmla="*/ 41628 w 109539"/>
                  <a:gd name="connsiteY1" fmla="*/ 45897 h 134536"/>
                  <a:gd name="connsiteX2" fmla="*/ 90594 w 109539"/>
                  <a:gd name="connsiteY2" fmla="*/ 13339 h 134536"/>
                  <a:gd name="connsiteX3" fmla="*/ 108665 w 109539"/>
                  <a:gd name="connsiteY3" fmla="*/ 120 h 134536"/>
                  <a:gd name="connsiteX4" fmla="*/ 91726 w 109539"/>
                  <a:gd name="connsiteY4" fmla="*/ 41577 h 134536"/>
                  <a:gd name="connsiteX5" fmla="*/ 0 w 109539"/>
                  <a:gd name="connsiteY5" fmla="*/ 134537 h 13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539" h="134536">
                    <a:moveTo>
                      <a:pt x="23643" y="52292"/>
                    </a:moveTo>
                    <a:cubicBezTo>
                      <a:pt x="27192" y="54727"/>
                      <a:pt x="38971" y="47251"/>
                      <a:pt x="41628" y="45897"/>
                    </a:cubicBezTo>
                    <a:cubicBezTo>
                      <a:pt x="59082" y="36947"/>
                      <a:pt x="75232" y="25443"/>
                      <a:pt x="90594" y="13339"/>
                    </a:cubicBezTo>
                    <a:cubicBezTo>
                      <a:pt x="91743" y="12430"/>
                      <a:pt x="107173" y="-1423"/>
                      <a:pt x="108665" y="120"/>
                    </a:cubicBezTo>
                    <a:cubicBezTo>
                      <a:pt x="113894" y="5469"/>
                      <a:pt x="94074" y="37119"/>
                      <a:pt x="91726" y="41577"/>
                    </a:cubicBezTo>
                    <a:cubicBezTo>
                      <a:pt x="69952" y="83067"/>
                      <a:pt x="43531" y="115900"/>
                      <a:pt x="0" y="134537"/>
                    </a:cubicBezTo>
                  </a:path>
                </a:pathLst>
              </a:custGeom>
              <a:solidFill>
                <a:srgbClr val="F3ABA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D7F01A6-F358-4EBC-9EC6-B53FE756BEDA}"/>
                </a:ext>
              </a:extLst>
            </p:cNvPr>
            <p:cNvSpPr/>
            <p:nvPr/>
          </p:nvSpPr>
          <p:spPr>
            <a:xfrm>
              <a:off x="5037662" y="2456271"/>
              <a:ext cx="300734" cy="357398"/>
            </a:xfrm>
            <a:custGeom>
              <a:avLst/>
              <a:gdLst>
                <a:gd name="connsiteX0" fmla="*/ 0 w 300734"/>
                <a:gd name="connsiteY0" fmla="*/ 123791 h 357398"/>
                <a:gd name="connsiteX1" fmla="*/ 40702 w 300734"/>
                <a:gd name="connsiteY1" fmla="*/ 280067 h 357398"/>
                <a:gd name="connsiteX2" fmla="*/ 144738 w 300734"/>
                <a:gd name="connsiteY2" fmla="*/ 347053 h 357398"/>
                <a:gd name="connsiteX3" fmla="*/ 278932 w 300734"/>
                <a:gd name="connsiteY3" fmla="*/ 209516 h 357398"/>
                <a:gd name="connsiteX4" fmla="*/ 168210 w 300734"/>
                <a:gd name="connsiteY4" fmla="*/ 12279 h 357398"/>
                <a:gd name="connsiteX5" fmla="*/ 0 w 300734"/>
                <a:gd name="connsiteY5" fmla="*/ 123791 h 357398"/>
                <a:gd name="connsiteX6" fmla="*/ 0 w 300734"/>
                <a:gd name="connsiteY6" fmla="*/ 123791 h 35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734" h="357398">
                  <a:moveTo>
                    <a:pt x="0" y="123791"/>
                  </a:moveTo>
                  <a:cubicBezTo>
                    <a:pt x="0" y="123791"/>
                    <a:pt x="25855" y="232147"/>
                    <a:pt x="40702" y="280067"/>
                  </a:cubicBezTo>
                  <a:cubicBezTo>
                    <a:pt x="55550" y="327987"/>
                    <a:pt x="92120" y="379971"/>
                    <a:pt x="144738" y="347053"/>
                  </a:cubicBezTo>
                  <a:cubicBezTo>
                    <a:pt x="197356" y="314134"/>
                    <a:pt x="254363" y="258790"/>
                    <a:pt x="278932" y="209516"/>
                  </a:cubicBezTo>
                  <a:cubicBezTo>
                    <a:pt x="312777" y="141621"/>
                    <a:pt x="327144" y="-50025"/>
                    <a:pt x="168210" y="12279"/>
                  </a:cubicBezTo>
                  <a:cubicBezTo>
                    <a:pt x="9276" y="74584"/>
                    <a:pt x="0" y="123791"/>
                    <a:pt x="0" y="123791"/>
                  </a:cubicBezTo>
                  <a:lnTo>
                    <a:pt x="0" y="123791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9AA92223-3AE9-4148-905D-D584CB0D17ED}"/>
                </a:ext>
              </a:extLst>
            </p:cNvPr>
            <p:cNvSpPr/>
            <p:nvPr/>
          </p:nvSpPr>
          <p:spPr>
            <a:xfrm>
              <a:off x="5013038" y="2354389"/>
              <a:ext cx="360413" cy="341873"/>
            </a:xfrm>
            <a:custGeom>
              <a:avLst/>
              <a:gdLst>
                <a:gd name="connsiteX0" fmla="*/ 273039 w 360413"/>
                <a:gd name="connsiteY0" fmla="*/ 216586 h 341873"/>
                <a:gd name="connsiteX1" fmla="*/ 270878 w 360413"/>
                <a:gd name="connsiteY1" fmla="*/ 219003 h 341873"/>
                <a:gd name="connsiteX2" fmla="*/ 268204 w 360413"/>
                <a:gd name="connsiteY2" fmla="*/ 224610 h 341873"/>
                <a:gd name="connsiteX3" fmla="*/ 264140 w 360413"/>
                <a:gd name="connsiteY3" fmla="*/ 244069 h 341873"/>
                <a:gd name="connsiteX4" fmla="*/ 262597 w 360413"/>
                <a:gd name="connsiteY4" fmla="*/ 282628 h 341873"/>
                <a:gd name="connsiteX5" fmla="*/ 255842 w 360413"/>
                <a:gd name="connsiteY5" fmla="*/ 293378 h 341873"/>
                <a:gd name="connsiteX6" fmla="*/ 241612 w 360413"/>
                <a:gd name="connsiteY6" fmla="*/ 269512 h 341873"/>
                <a:gd name="connsiteX7" fmla="*/ 226833 w 360413"/>
                <a:gd name="connsiteY7" fmla="*/ 210722 h 341873"/>
                <a:gd name="connsiteX8" fmla="*/ 212654 w 360413"/>
                <a:gd name="connsiteY8" fmla="*/ 193114 h 341873"/>
                <a:gd name="connsiteX9" fmla="*/ 186902 w 360413"/>
                <a:gd name="connsiteY9" fmla="*/ 201052 h 341873"/>
                <a:gd name="connsiteX10" fmla="*/ 141399 w 360413"/>
                <a:gd name="connsiteY10" fmla="*/ 225810 h 341873"/>
                <a:gd name="connsiteX11" fmla="*/ 3091 w 360413"/>
                <a:gd name="connsiteY11" fmla="*/ 185742 h 341873"/>
                <a:gd name="connsiteX12" fmla="*/ 13909 w 360413"/>
                <a:gd name="connsiteY12" fmla="*/ 101886 h 341873"/>
                <a:gd name="connsiteX13" fmla="*/ 86570 w 360413"/>
                <a:gd name="connsiteY13" fmla="*/ 25916 h 341873"/>
                <a:gd name="connsiteX14" fmla="*/ 343453 w 360413"/>
                <a:gd name="connsiteY14" fmla="*/ 103772 h 341873"/>
                <a:gd name="connsiteX15" fmla="*/ 331709 w 360413"/>
                <a:gd name="connsiteY15" fmla="*/ 309272 h 341873"/>
                <a:gd name="connsiteX16" fmla="*/ 296596 w 360413"/>
                <a:gd name="connsiteY16" fmla="*/ 341693 h 341873"/>
                <a:gd name="connsiteX17" fmla="*/ 296990 w 360413"/>
                <a:gd name="connsiteY17" fmla="*/ 315341 h 341873"/>
                <a:gd name="connsiteX18" fmla="*/ 319364 w 360413"/>
                <a:gd name="connsiteY18" fmla="*/ 238274 h 341873"/>
                <a:gd name="connsiteX19" fmla="*/ 304705 w 360413"/>
                <a:gd name="connsiteY19" fmla="*/ 211734 h 341873"/>
                <a:gd name="connsiteX20" fmla="*/ 269267 w 360413"/>
                <a:gd name="connsiteY20" fmla="*/ 222278 h 34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413" h="341873">
                  <a:moveTo>
                    <a:pt x="273039" y="216586"/>
                  </a:moveTo>
                  <a:cubicBezTo>
                    <a:pt x="274118" y="216620"/>
                    <a:pt x="271444" y="218095"/>
                    <a:pt x="270878" y="219003"/>
                  </a:cubicBezTo>
                  <a:cubicBezTo>
                    <a:pt x="269815" y="220752"/>
                    <a:pt x="268992" y="222724"/>
                    <a:pt x="268204" y="224610"/>
                  </a:cubicBezTo>
                  <a:cubicBezTo>
                    <a:pt x="265649" y="230782"/>
                    <a:pt x="264792" y="237468"/>
                    <a:pt x="264140" y="244069"/>
                  </a:cubicBezTo>
                  <a:cubicBezTo>
                    <a:pt x="262888" y="256859"/>
                    <a:pt x="264706" y="269941"/>
                    <a:pt x="262597" y="282628"/>
                  </a:cubicBezTo>
                  <a:cubicBezTo>
                    <a:pt x="262031" y="285972"/>
                    <a:pt x="260831" y="294030"/>
                    <a:pt x="255842" y="293378"/>
                  </a:cubicBezTo>
                  <a:cubicBezTo>
                    <a:pt x="247509" y="292298"/>
                    <a:pt x="243481" y="275565"/>
                    <a:pt x="241612" y="269512"/>
                  </a:cubicBezTo>
                  <a:cubicBezTo>
                    <a:pt x="235628" y="250241"/>
                    <a:pt x="234479" y="229462"/>
                    <a:pt x="226833" y="210722"/>
                  </a:cubicBezTo>
                  <a:cubicBezTo>
                    <a:pt x="224210" y="204293"/>
                    <a:pt x="220009" y="195206"/>
                    <a:pt x="212654" y="193114"/>
                  </a:cubicBezTo>
                  <a:cubicBezTo>
                    <a:pt x="203858" y="190611"/>
                    <a:pt x="194000" y="196612"/>
                    <a:pt x="186902" y="201052"/>
                  </a:cubicBezTo>
                  <a:cubicBezTo>
                    <a:pt x="172089" y="210345"/>
                    <a:pt x="158167" y="220169"/>
                    <a:pt x="141399" y="225810"/>
                  </a:cubicBezTo>
                  <a:cubicBezTo>
                    <a:pt x="94027" y="241738"/>
                    <a:pt x="14046" y="237177"/>
                    <a:pt x="3091" y="185742"/>
                  </a:cubicBezTo>
                  <a:cubicBezTo>
                    <a:pt x="-1916" y="162202"/>
                    <a:pt x="-2447" y="111521"/>
                    <a:pt x="13909" y="101886"/>
                  </a:cubicBezTo>
                  <a:cubicBezTo>
                    <a:pt x="39524" y="86798"/>
                    <a:pt x="59292" y="38621"/>
                    <a:pt x="86570" y="25916"/>
                  </a:cubicBezTo>
                  <a:cubicBezTo>
                    <a:pt x="200567" y="-27233"/>
                    <a:pt x="296664" y="2650"/>
                    <a:pt x="343453" y="103772"/>
                  </a:cubicBezTo>
                  <a:cubicBezTo>
                    <a:pt x="370302" y="161808"/>
                    <a:pt x="364456" y="244532"/>
                    <a:pt x="331709" y="309272"/>
                  </a:cubicBezTo>
                  <a:cubicBezTo>
                    <a:pt x="324937" y="322662"/>
                    <a:pt x="312318" y="338813"/>
                    <a:pt x="296596" y="341693"/>
                  </a:cubicBezTo>
                  <a:cubicBezTo>
                    <a:pt x="283908" y="344024"/>
                    <a:pt x="293784" y="323228"/>
                    <a:pt x="296990" y="315341"/>
                  </a:cubicBezTo>
                  <a:cubicBezTo>
                    <a:pt x="306608" y="291749"/>
                    <a:pt x="320942" y="265209"/>
                    <a:pt x="319364" y="238274"/>
                  </a:cubicBezTo>
                  <a:cubicBezTo>
                    <a:pt x="318593" y="225227"/>
                    <a:pt x="316518" y="217752"/>
                    <a:pt x="304705" y="211734"/>
                  </a:cubicBezTo>
                  <a:cubicBezTo>
                    <a:pt x="293270" y="205887"/>
                    <a:pt x="274427" y="209111"/>
                    <a:pt x="269267" y="22227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46A9E30-F179-4D06-BBDE-D6EDE056C80D}"/>
                </a:ext>
              </a:extLst>
            </p:cNvPr>
            <p:cNvSpPr/>
            <p:nvPr/>
          </p:nvSpPr>
          <p:spPr>
            <a:xfrm>
              <a:off x="5339340" y="2895937"/>
              <a:ext cx="245900" cy="535109"/>
            </a:xfrm>
            <a:custGeom>
              <a:avLst/>
              <a:gdLst>
                <a:gd name="connsiteX0" fmla="*/ 4481 w 245900"/>
                <a:gd name="connsiteY0" fmla="*/ 159744 h 535109"/>
                <a:gd name="connsiteX1" fmla="*/ 71878 w 245900"/>
                <a:gd name="connsiteY1" fmla="*/ 741 h 535109"/>
                <a:gd name="connsiteX2" fmla="*/ 245900 w 245900"/>
                <a:gd name="connsiteY2" fmla="*/ 482996 h 535109"/>
                <a:gd name="connsiteX3" fmla="*/ 68552 w 245900"/>
                <a:gd name="connsiteY3" fmla="*/ 430738 h 535109"/>
                <a:gd name="connsiteX4" fmla="*/ 4481 w 245900"/>
                <a:gd name="connsiteY4" fmla="*/ 159744 h 535109"/>
                <a:gd name="connsiteX5" fmla="*/ 4481 w 245900"/>
                <a:gd name="connsiteY5" fmla="*/ 159744 h 53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900" h="535109">
                  <a:moveTo>
                    <a:pt x="4481" y="159744"/>
                  </a:moveTo>
                  <a:cubicBezTo>
                    <a:pt x="4481" y="159744"/>
                    <a:pt x="-25968" y="16035"/>
                    <a:pt x="71878" y="741"/>
                  </a:cubicBezTo>
                  <a:cubicBezTo>
                    <a:pt x="169708" y="-14552"/>
                    <a:pt x="223577" y="208762"/>
                    <a:pt x="245900" y="482996"/>
                  </a:cubicBezTo>
                  <a:cubicBezTo>
                    <a:pt x="245900" y="482996"/>
                    <a:pt x="126091" y="629740"/>
                    <a:pt x="68552" y="430738"/>
                  </a:cubicBezTo>
                  <a:cubicBezTo>
                    <a:pt x="11014" y="231736"/>
                    <a:pt x="4481" y="159744"/>
                    <a:pt x="4481" y="159744"/>
                  </a:cubicBezTo>
                  <a:lnTo>
                    <a:pt x="4481" y="159744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29466F0-ADDD-4A86-AEC6-55E99C8596D4}"/>
                </a:ext>
              </a:extLst>
            </p:cNvPr>
            <p:cNvSpPr/>
            <p:nvPr/>
          </p:nvSpPr>
          <p:spPr>
            <a:xfrm>
              <a:off x="5397450" y="3289985"/>
              <a:ext cx="186768" cy="461619"/>
            </a:xfrm>
            <a:custGeom>
              <a:avLst/>
              <a:gdLst>
                <a:gd name="connsiteX0" fmla="*/ 0 w 186768"/>
                <a:gd name="connsiteY0" fmla="*/ 440249 h 461619"/>
                <a:gd name="connsiteX1" fmla="*/ 37616 w 186768"/>
                <a:gd name="connsiteY1" fmla="*/ 53543 h 461619"/>
                <a:gd name="connsiteX2" fmla="*/ 148630 w 186768"/>
                <a:gd name="connsiteY2" fmla="*/ 7423 h 461619"/>
                <a:gd name="connsiteX3" fmla="*/ 186606 w 186768"/>
                <a:gd name="connsiteY3" fmla="*/ 108424 h 461619"/>
                <a:gd name="connsiteX4" fmla="*/ 167575 w 186768"/>
                <a:gd name="connsiteY4" fmla="*/ 435071 h 461619"/>
                <a:gd name="connsiteX5" fmla="*/ 0 w 186768"/>
                <a:gd name="connsiteY5" fmla="*/ 440249 h 461619"/>
                <a:gd name="connsiteX6" fmla="*/ 0 w 186768"/>
                <a:gd name="connsiteY6" fmla="*/ 440249 h 46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768" h="461619">
                  <a:moveTo>
                    <a:pt x="0" y="440249"/>
                  </a:moveTo>
                  <a:cubicBezTo>
                    <a:pt x="0" y="440249"/>
                    <a:pt x="10356" y="112265"/>
                    <a:pt x="37616" y="53543"/>
                  </a:cubicBezTo>
                  <a:cubicBezTo>
                    <a:pt x="64860" y="-5178"/>
                    <a:pt x="119758" y="-6773"/>
                    <a:pt x="148630" y="7423"/>
                  </a:cubicBezTo>
                  <a:cubicBezTo>
                    <a:pt x="177502" y="21619"/>
                    <a:pt x="188252" y="54538"/>
                    <a:pt x="186606" y="108424"/>
                  </a:cubicBezTo>
                  <a:cubicBezTo>
                    <a:pt x="184960" y="162311"/>
                    <a:pt x="167575" y="435071"/>
                    <a:pt x="167575" y="435071"/>
                  </a:cubicBezTo>
                  <a:cubicBezTo>
                    <a:pt x="167575" y="435071"/>
                    <a:pt x="39605" y="491187"/>
                    <a:pt x="0" y="440249"/>
                  </a:cubicBezTo>
                  <a:lnTo>
                    <a:pt x="0" y="440249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E3883E6-3FA9-4944-A7B9-5ABEC3479A34}"/>
                </a:ext>
              </a:extLst>
            </p:cNvPr>
            <p:cNvSpPr/>
            <p:nvPr/>
          </p:nvSpPr>
          <p:spPr>
            <a:xfrm>
              <a:off x="5151869" y="2794992"/>
              <a:ext cx="166713" cy="363782"/>
            </a:xfrm>
            <a:custGeom>
              <a:avLst/>
              <a:gdLst>
                <a:gd name="connsiteX0" fmla="*/ 166714 w 166713"/>
                <a:gd name="connsiteY0" fmla="*/ 0 h 363782"/>
                <a:gd name="connsiteX1" fmla="*/ 5225 w 166713"/>
                <a:gd name="connsiteY1" fmla="*/ 363783 h 363782"/>
                <a:gd name="connsiteX2" fmla="*/ 36875 w 166713"/>
                <a:gd name="connsiteY2" fmla="*/ 2520 h 363782"/>
                <a:gd name="connsiteX3" fmla="*/ 69913 w 166713"/>
                <a:gd name="connsiteY3" fmla="*/ 70414 h 363782"/>
                <a:gd name="connsiteX4" fmla="*/ 166714 w 166713"/>
                <a:gd name="connsiteY4" fmla="*/ 0 h 363782"/>
                <a:gd name="connsiteX5" fmla="*/ 166714 w 166713"/>
                <a:gd name="connsiteY5" fmla="*/ 0 h 36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713" h="363782">
                  <a:moveTo>
                    <a:pt x="166714" y="0"/>
                  </a:moveTo>
                  <a:cubicBezTo>
                    <a:pt x="166714" y="0"/>
                    <a:pt x="44470" y="315862"/>
                    <a:pt x="5225" y="363783"/>
                  </a:cubicBezTo>
                  <a:cubicBezTo>
                    <a:pt x="5225" y="363783"/>
                    <a:pt x="-19001" y="120735"/>
                    <a:pt x="36875" y="2520"/>
                  </a:cubicBezTo>
                  <a:cubicBezTo>
                    <a:pt x="36875" y="2520"/>
                    <a:pt x="36257" y="70500"/>
                    <a:pt x="69913" y="70414"/>
                  </a:cubicBezTo>
                  <a:cubicBezTo>
                    <a:pt x="117302" y="70277"/>
                    <a:pt x="166714" y="0"/>
                    <a:pt x="166714" y="0"/>
                  </a:cubicBezTo>
                  <a:lnTo>
                    <a:pt x="166714" y="0"/>
                  </a:lnTo>
                  <a:close/>
                </a:path>
              </a:pathLst>
            </a:custGeom>
            <a:solidFill>
              <a:srgbClr val="C3D8E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C5B3CBC4-A7B4-4C0A-9E7F-C2EC004A0498}"/>
                </a:ext>
              </a:extLst>
            </p:cNvPr>
            <p:cNvSpPr/>
            <p:nvPr/>
          </p:nvSpPr>
          <p:spPr>
            <a:xfrm>
              <a:off x="5144853" y="2882808"/>
              <a:ext cx="90371" cy="275965"/>
            </a:xfrm>
            <a:custGeom>
              <a:avLst/>
              <a:gdLst>
                <a:gd name="connsiteX0" fmla="*/ 90371 w 90371"/>
                <a:gd name="connsiteY0" fmla="*/ 35404 h 275965"/>
                <a:gd name="connsiteX1" fmla="*/ 72986 w 90371"/>
                <a:gd name="connsiteY1" fmla="*/ 0 h 275965"/>
                <a:gd name="connsiteX2" fmla="*/ 42863 w 90371"/>
                <a:gd name="connsiteY2" fmla="*/ 26180 h 275965"/>
                <a:gd name="connsiteX3" fmla="*/ 48966 w 90371"/>
                <a:gd name="connsiteY3" fmla="*/ 53098 h 275965"/>
                <a:gd name="connsiteX4" fmla="*/ 0 w 90371"/>
                <a:gd name="connsiteY4" fmla="*/ 203803 h 275965"/>
                <a:gd name="connsiteX5" fmla="*/ 12242 w 90371"/>
                <a:gd name="connsiteY5" fmla="*/ 275966 h 275965"/>
                <a:gd name="connsiteX6" fmla="*/ 51092 w 90371"/>
                <a:gd name="connsiteY6" fmla="*/ 218119 h 275965"/>
                <a:gd name="connsiteX7" fmla="*/ 68254 w 90371"/>
                <a:gd name="connsiteY7" fmla="*/ 56699 h 275965"/>
                <a:gd name="connsiteX8" fmla="*/ 90371 w 90371"/>
                <a:gd name="connsiteY8" fmla="*/ 35404 h 27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71" h="275965">
                  <a:moveTo>
                    <a:pt x="90371" y="35404"/>
                  </a:moveTo>
                  <a:lnTo>
                    <a:pt x="72986" y="0"/>
                  </a:lnTo>
                  <a:lnTo>
                    <a:pt x="42863" y="26180"/>
                  </a:lnTo>
                  <a:lnTo>
                    <a:pt x="48966" y="53098"/>
                  </a:lnTo>
                  <a:lnTo>
                    <a:pt x="0" y="203803"/>
                  </a:lnTo>
                  <a:lnTo>
                    <a:pt x="12242" y="275966"/>
                  </a:lnTo>
                  <a:lnTo>
                    <a:pt x="51092" y="218119"/>
                  </a:lnTo>
                  <a:lnTo>
                    <a:pt x="68254" y="56699"/>
                  </a:lnTo>
                  <a:lnTo>
                    <a:pt x="90371" y="35404"/>
                  </a:lnTo>
                  <a:close/>
                </a:path>
              </a:pathLst>
            </a:custGeom>
            <a:solidFill>
              <a:srgbClr val="1B1A1A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277A7DDB-165C-4D43-9B01-98757BFE0F2A}"/>
                </a:ext>
              </a:extLst>
            </p:cNvPr>
            <p:cNvSpPr/>
            <p:nvPr/>
          </p:nvSpPr>
          <p:spPr>
            <a:xfrm>
              <a:off x="5157095" y="2784756"/>
              <a:ext cx="188320" cy="374000"/>
            </a:xfrm>
            <a:custGeom>
              <a:avLst/>
              <a:gdLst>
                <a:gd name="connsiteX0" fmla="*/ 161592 w 188320"/>
                <a:gd name="connsiteY0" fmla="*/ 0 h 374000"/>
                <a:gd name="connsiteX1" fmla="*/ 150962 w 188320"/>
                <a:gd name="connsiteY1" fmla="*/ 34239 h 374000"/>
                <a:gd name="connsiteX2" fmla="*/ 0 w 188320"/>
                <a:gd name="connsiteY2" fmla="*/ 374001 h 374000"/>
                <a:gd name="connsiteX3" fmla="*/ 168021 w 188320"/>
                <a:gd name="connsiteY3" fmla="*/ 144824 h 374000"/>
                <a:gd name="connsiteX4" fmla="*/ 138223 w 188320"/>
                <a:gd name="connsiteY4" fmla="*/ 107448 h 374000"/>
                <a:gd name="connsiteX5" fmla="*/ 167764 w 188320"/>
                <a:gd name="connsiteY5" fmla="*/ 101258 h 374000"/>
                <a:gd name="connsiteX6" fmla="*/ 188320 w 188320"/>
                <a:gd name="connsiteY6" fmla="*/ 14727 h 374000"/>
                <a:gd name="connsiteX7" fmla="*/ 161592 w 188320"/>
                <a:gd name="connsiteY7" fmla="*/ 0 h 374000"/>
                <a:gd name="connsiteX8" fmla="*/ 161592 w 188320"/>
                <a:gd name="connsiteY8" fmla="*/ 0 h 37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320" h="374000">
                  <a:moveTo>
                    <a:pt x="161592" y="0"/>
                  </a:moveTo>
                  <a:cubicBezTo>
                    <a:pt x="161592" y="0"/>
                    <a:pt x="165947" y="9533"/>
                    <a:pt x="150962" y="34239"/>
                  </a:cubicBezTo>
                  <a:cubicBezTo>
                    <a:pt x="123084" y="80204"/>
                    <a:pt x="0" y="374001"/>
                    <a:pt x="0" y="374001"/>
                  </a:cubicBezTo>
                  <a:lnTo>
                    <a:pt x="168021" y="144824"/>
                  </a:lnTo>
                  <a:lnTo>
                    <a:pt x="138223" y="107448"/>
                  </a:lnTo>
                  <a:lnTo>
                    <a:pt x="167764" y="101258"/>
                  </a:lnTo>
                  <a:cubicBezTo>
                    <a:pt x="174502" y="73192"/>
                    <a:pt x="179405" y="53955"/>
                    <a:pt x="188320" y="14727"/>
                  </a:cubicBezTo>
                  <a:cubicBezTo>
                    <a:pt x="183863" y="11830"/>
                    <a:pt x="170695" y="4869"/>
                    <a:pt x="161592" y="0"/>
                  </a:cubicBezTo>
                  <a:lnTo>
                    <a:pt x="161592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A1B44508-B6D4-4E2E-A0B1-5063352D0F3C}"/>
                </a:ext>
              </a:extLst>
            </p:cNvPr>
            <p:cNvSpPr/>
            <p:nvPr/>
          </p:nvSpPr>
          <p:spPr>
            <a:xfrm>
              <a:off x="5130108" y="2799826"/>
              <a:ext cx="57607" cy="358947"/>
            </a:xfrm>
            <a:custGeom>
              <a:avLst/>
              <a:gdLst>
                <a:gd name="connsiteX0" fmla="*/ 57608 w 57607"/>
                <a:gd name="connsiteY0" fmla="*/ 0 h 358947"/>
                <a:gd name="connsiteX1" fmla="*/ 26987 w 57607"/>
                <a:gd name="connsiteY1" fmla="*/ 358948 h 358947"/>
                <a:gd name="connsiteX2" fmla="*/ 2487 w 57607"/>
                <a:gd name="connsiteY2" fmla="*/ 103899 h 358947"/>
                <a:gd name="connsiteX3" fmla="*/ 27947 w 57607"/>
                <a:gd name="connsiteY3" fmla="*/ 86308 h 358947"/>
                <a:gd name="connsiteX4" fmla="*/ 2487 w 57607"/>
                <a:gd name="connsiteY4" fmla="*/ 66180 h 358947"/>
                <a:gd name="connsiteX5" fmla="*/ 17643 w 57607"/>
                <a:gd name="connsiteY5" fmla="*/ 13802 h 358947"/>
                <a:gd name="connsiteX6" fmla="*/ 34530 w 57607"/>
                <a:gd name="connsiteY6" fmla="*/ 10784 h 358947"/>
                <a:gd name="connsiteX7" fmla="*/ 57608 w 57607"/>
                <a:gd name="connsiteY7" fmla="*/ 0 h 358947"/>
                <a:gd name="connsiteX8" fmla="*/ 57608 w 57607"/>
                <a:gd name="connsiteY8" fmla="*/ 0 h 35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7" h="358947">
                  <a:moveTo>
                    <a:pt x="57608" y="0"/>
                  </a:moveTo>
                  <a:cubicBezTo>
                    <a:pt x="57608" y="0"/>
                    <a:pt x="10133" y="213387"/>
                    <a:pt x="26987" y="358948"/>
                  </a:cubicBezTo>
                  <a:cubicBezTo>
                    <a:pt x="26987" y="358948"/>
                    <a:pt x="-9721" y="265422"/>
                    <a:pt x="2487" y="103899"/>
                  </a:cubicBezTo>
                  <a:lnTo>
                    <a:pt x="27947" y="86308"/>
                  </a:lnTo>
                  <a:lnTo>
                    <a:pt x="2487" y="66180"/>
                  </a:lnTo>
                  <a:cubicBezTo>
                    <a:pt x="2487" y="66180"/>
                    <a:pt x="7579" y="37496"/>
                    <a:pt x="17643" y="13802"/>
                  </a:cubicBezTo>
                  <a:cubicBezTo>
                    <a:pt x="25855" y="13390"/>
                    <a:pt x="29473" y="12602"/>
                    <a:pt x="34530" y="10784"/>
                  </a:cubicBezTo>
                  <a:cubicBezTo>
                    <a:pt x="46738" y="6429"/>
                    <a:pt x="57608" y="0"/>
                    <a:pt x="57608" y="0"/>
                  </a:cubicBezTo>
                  <a:lnTo>
                    <a:pt x="57608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AE87361E-38CD-424D-9681-6C1895A02E8D}"/>
                </a:ext>
              </a:extLst>
            </p:cNvPr>
            <p:cNvSpPr/>
            <p:nvPr/>
          </p:nvSpPr>
          <p:spPr>
            <a:xfrm>
              <a:off x="2884996" y="5041728"/>
              <a:ext cx="359208" cy="163198"/>
            </a:xfrm>
            <a:custGeom>
              <a:avLst/>
              <a:gdLst>
                <a:gd name="connsiteX0" fmla="*/ 8564 w 359208"/>
                <a:gd name="connsiteY0" fmla="*/ 61443 h 163198"/>
                <a:gd name="connsiteX1" fmla="*/ 14119 w 359208"/>
                <a:gd name="connsiteY1" fmla="*/ 143516 h 163198"/>
                <a:gd name="connsiteX2" fmla="*/ 142656 w 359208"/>
                <a:gd name="connsiteY2" fmla="*/ 147871 h 163198"/>
                <a:gd name="connsiteX3" fmla="*/ 345292 w 359208"/>
                <a:gd name="connsiteY3" fmla="*/ 77851 h 163198"/>
                <a:gd name="connsiteX4" fmla="*/ 292640 w 359208"/>
                <a:gd name="connsiteY4" fmla="*/ 6373 h 163198"/>
                <a:gd name="connsiteX5" fmla="*/ 159938 w 359208"/>
                <a:gd name="connsiteY5" fmla="*/ 13 h 163198"/>
                <a:gd name="connsiteX6" fmla="*/ 8564 w 359208"/>
                <a:gd name="connsiteY6" fmla="*/ 61443 h 163198"/>
                <a:gd name="connsiteX7" fmla="*/ 8564 w 359208"/>
                <a:gd name="connsiteY7" fmla="*/ 61443 h 16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208" h="163198">
                  <a:moveTo>
                    <a:pt x="8564" y="61443"/>
                  </a:moveTo>
                  <a:cubicBezTo>
                    <a:pt x="8564" y="61443"/>
                    <a:pt x="-13998" y="113736"/>
                    <a:pt x="14119" y="143516"/>
                  </a:cubicBezTo>
                  <a:cubicBezTo>
                    <a:pt x="42254" y="173297"/>
                    <a:pt x="94958" y="164673"/>
                    <a:pt x="142656" y="147871"/>
                  </a:cubicBezTo>
                  <a:cubicBezTo>
                    <a:pt x="190370" y="131069"/>
                    <a:pt x="294818" y="121622"/>
                    <a:pt x="345292" y="77851"/>
                  </a:cubicBezTo>
                  <a:cubicBezTo>
                    <a:pt x="395784" y="34080"/>
                    <a:pt x="292640" y="6373"/>
                    <a:pt x="292640" y="6373"/>
                  </a:cubicBezTo>
                  <a:cubicBezTo>
                    <a:pt x="292640" y="6373"/>
                    <a:pt x="204840" y="-330"/>
                    <a:pt x="159938" y="13"/>
                  </a:cubicBezTo>
                  <a:lnTo>
                    <a:pt x="8564" y="61443"/>
                  </a:lnTo>
                  <a:lnTo>
                    <a:pt x="8564" y="61443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764F0000-204F-442B-B507-4F9D0FBEBDDE}"/>
                </a:ext>
              </a:extLst>
            </p:cNvPr>
            <p:cNvSpPr/>
            <p:nvPr/>
          </p:nvSpPr>
          <p:spPr>
            <a:xfrm>
              <a:off x="2609193" y="4357135"/>
              <a:ext cx="446250" cy="761465"/>
            </a:xfrm>
            <a:custGeom>
              <a:avLst/>
              <a:gdLst>
                <a:gd name="connsiteX0" fmla="*/ 0 w 446250"/>
                <a:gd name="connsiteY0" fmla="*/ 68415 h 761465"/>
                <a:gd name="connsiteX1" fmla="*/ 186195 w 446250"/>
                <a:gd name="connsiteY1" fmla="*/ 6418 h 761465"/>
                <a:gd name="connsiteX2" fmla="*/ 446250 w 446250"/>
                <a:gd name="connsiteY2" fmla="*/ 690315 h 761465"/>
                <a:gd name="connsiteX3" fmla="*/ 282550 w 446250"/>
                <a:gd name="connsiteY3" fmla="*/ 743687 h 761465"/>
                <a:gd name="connsiteX4" fmla="*/ 0 w 446250"/>
                <a:gd name="connsiteY4" fmla="*/ 68415 h 761465"/>
                <a:gd name="connsiteX5" fmla="*/ 0 w 446250"/>
                <a:gd name="connsiteY5" fmla="*/ 68415 h 76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250" h="761465">
                  <a:moveTo>
                    <a:pt x="0" y="68415"/>
                  </a:moveTo>
                  <a:cubicBezTo>
                    <a:pt x="0" y="68415"/>
                    <a:pt x="140692" y="-24872"/>
                    <a:pt x="186195" y="6418"/>
                  </a:cubicBezTo>
                  <a:cubicBezTo>
                    <a:pt x="186195" y="6418"/>
                    <a:pt x="412046" y="622558"/>
                    <a:pt x="446250" y="690315"/>
                  </a:cubicBezTo>
                  <a:cubicBezTo>
                    <a:pt x="446250" y="690315"/>
                    <a:pt x="381356" y="804347"/>
                    <a:pt x="282550" y="743687"/>
                  </a:cubicBezTo>
                  <a:lnTo>
                    <a:pt x="0" y="68415"/>
                  </a:lnTo>
                  <a:lnTo>
                    <a:pt x="0" y="68415"/>
                  </a:lnTo>
                  <a:close/>
                </a:path>
              </a:pathLst>
            </a:custGeom>
            <a:solidFill>
              <a:srgbClr val="26262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A826AD6-0DE1-4E76-BF36-BB9FC2DEF231}"/>
                </a:ext>
              </a:extLst>
            </p:cNvPr>
            <p:cNvSpPr/>
            <p:nvPr/>
          </p:nvSpPr>
          <p:spPr>
            <a:xfrm>
              <a:off x="3240045" y="5373701"/>
              <a:ext cx="368409" cy="164632"/>
            </a:xfrm>
            <a:custGeom>
              <a:avLst/>
              <a:gdLst>
                <a:gd name="connsiteX0" fmla="*/ 8862 w 368409"/>
                <a:gd name="connsiteY0" fmla="*/ 42298 h 164632"/>
                <a:gd name="connsiteX1" fmla="*/ 15858 w 368409"/>
                <a:gd name="connsiteY1" fmla="*/ 154975 h 164632"/>
                <a:gd name="connsiteX2" fmla="*/ 216540 w 368409"/>
                <a:gd name="connsiteY2" fmla="*/ 131298 h 164632"/>
                <a:gd name="connsiteX3" fmla="*/ 368359 w 368409"/>
                <a:gd name="connsiteY3" fmla="*/ 54985 h 164632"/>
                <a:gd name="connsiteX4" fmla="*/ 338732 w 368409"/>
                <a:gd name="connsiteY4" fmla="*/ 190 h 164632"/>
                <a:gd name="connsiteX5" fmla="*/ 156224 w 368409"/>
                <a:gd name="connsiteY5" fmla="*/ 3293 h 164632"/>
                <a:gd name="connsiteX6" fmla="*/ 8862 w 368409"/>
                <a:gd name="connsiteY6" fmla="*/ 42298 h 164632"/>
                <a:gd name="connsiteX7" fmla="*/ 8862 w 368409"/>
                <a:gd name="connsiteY7" fmla="*/ 42298 h 16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409" h="164632">
                  <a:moveTo>
                    <a:pt x="8862" y="42298"/>
                  </a:moveTo>
                  <a:cubicBezTo>
                    <a:pt x="8862" y="42298"/>
                    <a:pt x="-15141" y="130218"/>
                    <a:pt x="15858" y="154975"/>
                  </a:cubicBezTo>
                  <a:cubicBezTo>
                    <a:pt x="46856" y="179732"/>
                    <a:pt x="124797" y="151409"/>
                    <a:pt x="216540" y="131298"/>
                  </a:cubicBezTo>
                  <a:cubicBezTo>
                    <a:pt x="308283" y="111187"/>
                    <a:pt x="370433" y="93527"/>
                    <a:pt x="368359" y="54985"/>
                  </a:cubicBezTo>
                  <a:cubicBezTo>
                    <a:pt x="366284" y="16443"/>
                    <a:pt x="368822" y="-2107"/>
                    <a:pt x="338732" y="190"/>
                  </a:cubicBezTo>
                  <a:cubicBezTo>
                    <a:pt x="308643" y="2488"/>
                    <a:pt x="173386" y="13854"/>
                    <a:pt x="156224" y="3293"/>
                  </a:cubicBezTo>
                  <a:lnTo>
                    <a:pt x="8862" y="42298"/>
                  </a:lnTo>
                  <a:lnTo>
                    <a:pt x="8862" y="42298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15BD4CF-A8D1-45B6-9CF2-E7CBDC9D4613}"/>
                </a:ext>
              </a:extLst>
            </p:cNvPr>
            <p:cNvSpPr/>
            <p:nvPr/>
          </p:nvSpPr>
          <p:spPr>
            <a:xfrm>
              <a:off x="2536721" y="4551651"/>
              <a:ext cx="879487" cy="892415"/>
            </a:xfrm>
            <a:custGeom>
              <a:avLst/>
              <a:gdLst>
                <a:gd name="connsiteX0" fmla="*/ 121901 w 879487"/>
                <a:gd name="connsiteY0" fmla="*/ 0 h 892415"/>
                <a:gd name="connsiteX1" fmla="*/ 380516 w 879487"/>
                <a:gd name="connsiteY1" fmla="*/ 27792 h 892415"/>
                <a:gd name="connsiteX2" fmla="*/ 704574 w 879487"/>
                <a:gd name="connsiteY2" fmla="*/ 40188 h 892415"/>
                <a:gd name="connsiteX3" fmla="*/ 753866 w 879487"/>
                <a:gd name="connsiteY3" fmla="*/ 119826 h 892415"/>
                <a:gd name="connsiteX4" fmla="*/ 879487 w 879487"/>
                <a:gd name="connsiteY4" fmla="*/ 827641 h 892415"/>
                <a:gd name="connsiteX5" fmla="*/ 710849 w 879487"/>
                <a:gd name="connsiteY5" fmla="*/ 878030 h 892415"/>
                <a:gd name="connsiteX6" fmla="*/ 571649 w 879487"/>
                <a:gd name="connsiteY6" fmla="*/ 297637 h 892415"/>
                <a:gd name="connsiteX7" fmla="*/ 72472 w 879487"/>
                <a:gd name="connsiteY7" fmla="*/ 389311 h 892415"/>
                <a:gd name="connsiteX8" fmla="*/ 0 w 879487"/>
                <a:gd name="connsiteY8" fmla="*/ 212958 h 892415"/>
                <a:gd name="connsiteX9" fmla="*/ 121901 w 879487"/>
                <a:gd name="connsiteY9" fmla="*/ 0 h 892415"/>
                <a:gd name="connsiteX10" fmla="*/ 121901 w 879487"/>
                <a:gd name="connsiteY10" fmla="*/ 0 h 89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9487" h="892415">
                  <a:moveTo>
                    <a:pt x="121901" y="0"/>
                  </a:moveTo>
                  <a:cubicBezTo>
                    <a:pt x="121901" y="0"/>
                    <a:pt x="277218" y="29763"/>
                    <a:pt x="380516" y="27792"/>
                  </a:cubicBezTo>
                  <a:cubicBezTo>
                    <a:pt x="483798" y="25820"/>
                    <a:pt x="653499" y="18070"/>
                    <a:pt x="704574" y="40188"/>
                  </a:cubicBezTo>
                  <a:cubicBezTo>
                    <a:pt x="755649" y="62305"/>
                    <a:pt x="749648" y="91588"/>
                    <a:pt x="753866" y="119826"/>
                  </a:cubicBezTo>
                  <a:cubicBezTo>
                    <a:pt x="758083" y="148064"/>
                    <a:pt x="825446" y="452045"/>
                    <a:pt x="879487" y="827641"/>
                  </a:cubicBezTo>
                  <a:cubicBezTo>
                    <a:pt x="879487" y="827641"/>
                    <a:pt x="814010" y="929139"/>
                    <a:pt x="710849" y="878030"/>
                  </a:cubicBezTo>
                  <a:cubicBezTo>
                    <a:pt x="710849" y="878030"/>
                    <a:pt x="564293" y="354370"/>
                    <a:pt x="571649" y="297637"/>
                  </a:cubicBezTo>
                  <a:cubicBezTo>
                    <a:pt x="571649" y="297637"/>
                    <a:pt x="161986" y="395192"/>
                    <a:pt x="72472" y="389311"/>
                  </a:cubicBezTo>
                  <a:lnTo>
                    <a:pt x="0" y="212958"/>
                  </a:lnTo>
                  <a:lnTo>
                    <a:pt x="121901" y="0"/>
                  </a:lnTo>
                  <a:lnTo>
                    <a:pt x="121901" y="0"/>
                  </a:lnTo>
                  <a:close/>
                </a:path>
              </a:pathLst>
            </a:custGeom>
            <a:solidFill>
              <a:srgbClr val="37363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3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2336828" y="3419216"/>
              <a:ext cx="300954" cy="446481"/>
              <a:chOff x="2336828" y="3419216"/>
              <a:chExt cx="300954" cy="446481"/>
            </a:xfrm>
          </p:grpSpPr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22DDBA1-1086-49B8-9B41-6DEE37230483}"/>
                  </a:ext>
                </a:extLst>
              </p:cNvPr>
              <p:cNvSpPr/>
              <p:nvPr/>
            </p:nvSpPr>
            <p:spPr>
              <a:xfrm>
                <a:off x="2336828" y="3419216"/>
                <a:ext cx="300954" cy="446481"/>
              </a:xfrm>
              <a:custGeom>
                <a:avLst/>
                <a:gdLst>
                  <a:gd name="connsiteX0" fmla="*/ 282875 w 300954"/>
                  <a:gd name="connsiteY0" fmla="*/ 47123 h 446481"/>
                  <a:gd name="connsiteX1" fmla="*/ 276995 w 300954"/>
                  <a:gd name="connsiteY1" fmla="*/ 304761 h 446481"/>
                  <a:gd name="connsiteX2" fmla="*/ 214021 w 300954"/>
                  <a:gd name="connsiteY2" fmla="*/ 351515 h 446481"/>
                  <a:gd name="connsiteX3" fmla="*/ 199671 w 300954"/>
                  <a:gd name="connsiteY3" fmla="*/ 446481 h 446481"/>
                  <a:gd name="connsiteX4" fmla="*/ 0 w 300954"/>
                  <a:gd name="connsiteY4" fmla="*/ 417523 h 446481"/>
                  <a:gd name="connsiteX5" fmla="*/ 35610 w 300954"/>
                  <a:gd name="connsiteY5" fmla="*/ 278495 h 446481"/>
                  <a:gd name="connsiteX6" fmla="*/ 282875 w 300954"/>
                  <a:gd name="connsiteY6" fmla="*/ 47123 h 446481"/>
                  <a:gd name="connsiteX7" fmla="*/ 282875 w 300954"/>
                  <a:gd name="connsiteY7" fmla="*/ 47123 h 446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4" h="446481">
                    <a:moveTo>
                      <a:pt x="282875" y="47123"/>
                    </a:moveTo>
                    <a:cubicBezTo>
                      <a:pt x="282875" y="47123"/>
                      <a:pt x="327229" y="108931"/>
                      <a:pt x="276995" y="304761"/>
                    </a:cubicBezTo>
                    <a:cubicBezTo>
                      <a:pt x="265096" y="351172"/>
                      <a:pt x="243562" y="363980"/>
                      <a:pt x="214021" y="351515"/>
                    </a:cubicBezTo>
                    <a:lnTo>
                      <a:pt x="199671" y="446481"/>
                    </a:lnTo>
                    <a:lnTo>
                      <a:pt x="0" y="417523"/>
                    </a:lnTo>
                    <a:lnTo>
                      <a:pt x="35610" y="278495"/>
                    </a:lnTo>
                    <a:cubicBezTo>
                      <a:pt x="35610" y="278477"/>
                      <a:pt x="-91469" y="-137152"/>
                      <a:pt x="282875" y="47123"/>
                    </a:cubicBezTo>
                    <a:lnTo>
                      <a:pt x="282875" y="47123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68F67E44-7247-48AE-B67D-FF605B53B0B7}"/>
                  </a:ext>
                </a:extLst>
              </p:cNvPr>
              <p:cNvSpPr/>
              <p:nvPr/>
            </p:nvSpPr>
            <p:spPr>
              <a:xfrm>
                <a:off x="2510276" y="3750048"/>
                <a:ext cx="80743" cy="111174"/>
              </a:xfrm>
              <a:custGeom>
                <a:avLst/>
                <a:gdLst>
                  <a:gd name="connsiteX0" fmla="*/ 43642 w 80743"/>
                  <a:gd name="connsiteY0" fmla="*/ 23015 h 111174"/>
                  <a:gd name="connsiteX1" fmla="*/ 35978 w 80743"/>
                  <a:gd name="connsiteY1" fmla="*/ 21643 h 111174"/>
                  <a:gd name="connsiteX2" fmla="*/ 18490 w 80743"/>
                  <a:gd name="connsiteY2" fmla="*/ 11167 h 111174"/>
                  <a:gd name="connsiteX3" fmla="*/ 625 w 80743"/>
                  <a:gd name="connsiteY3" fmla="*/ 297 h 111174"/>
                  <a:gd name="connsiteX4" fmla="*/ 1482 w 80743"/>
                  <a:gd name="connsiteY4" fmla="*/ 9058 h 111174"/>
                  <a:gd name="connsiteX5" fmla="*/ 10312 w 80743"/>
                  <a:gd name="connsiteY5" fmla="*/ 37331 h 111174"/>
                  <a:gd name="connsiteX6" fmla="*/ 40624 w 80743"/>
                  <a:gd name="connsiteY6" fmla="*/ 101093 h 111174"/>
                  <a:gd name="connsiteX7" fmla="*/ 80744 w 80743"/>
                  <a:gd name="connsiteY7" fmla="*/ 111174 h 11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43" h="111174">
                    <a:moveTo>
                      <a:pt x="43642" y="23015"/>
                    </a:moveTo>
                    <a:cubicBezTo>
                      <a:pt x="43144" y="22500"/>
                      <a:pt x="37127" y="22174"/>
                      <a:pt x="35978" y="21643"/>
                    </a:cubicBezTo>
                    <a:cubicBezTo>
                      <a:pt x="29874" y="18780"/>
                      <a:pt x="24096" y="14888"/>
                      <a:pt x="18490" y="11167"/>
                    </a:cubicBezTo>
                    <a:cubicBezTo>
                      <a:pt x="16570" y="9899"/>
                      <a:pt x="2614" y="-2017"/>
                      <a:pt x="625" y="297"/>
                    </a:cubicBezTo>
                    <a:cubicBezTo>
                      <a:pt x="-987" y="2183"/>
                      <a:pt x="968" y="7155"/>
                      <a:pt x="1482" y="9058"/>
                    </a:cubicBezTo>
                    <a:cubicBezTo>
                      <a:pt x="4122" y="18574"/>
                      <a:pt x="7414" y="27901"/>
                      <a:pt x="10312" y="37331"/>
                    </a:cubicBezTo>
                    <a:cubicBezTo>
                      <a:pt x="16827" y="58453"/>
                      <a:pt x="20325" y="88011"/>
                      <a:pt x="40624" y="101093"/>
                    </a:cubicBezTo>
                    <a:cubicBezTo>
                      <a:pt x="52043" y="108465"/>
                      <a:pt x="67559" y="109357"/>
                      <a:pt x="80744" y="111174"/>
                    </a:cubicBezTo>
                  </a:path>
                </a:pathLst>
              </a:custGeom>
              <a:solidFill>
                <a:srgbClr val="F3A9AD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61DC785-411B-46EF-B578-21714AC9BEFA}"/>
                </a:ext>
              </a:extLst>
            </p:cNvPr>
            <p:cNvSpPr/>
            <p:nvPr/>
          </p:nvSpPr>
          <p:spPr>
            <a:xfrm>
              <a:off x="2312218" y="3337762"/>
              <a:ext cx="362171" cy="353406"/>
            </a:xfrm>
            <a:custGeom>
              <a:avLst/>
              <a:gdLst>
                <a:gd name="connsiteX0" fmla="*/ 256119 w 362171"/>
                <a:gd name="connsiteY0" fmla="*/ 265719 h 353406"/>
                <a:gd name="connsiteX1" fmla="*/ 254233 w 362171"/>
                <a:gd name="connsiteY1" fmla="*/ 250838 h 353406"/>
                <a:gd name="connsiteX2" fmla="*/ 199883 w 362171"/>
                <a:gd name="connsiteY2" fmla="*/ 235201 h 353406"/>
                <a:gd name="connsiteX3" fmla="*/ 177663 w 362171"/>
                <a:gd name="connsiteY3" fmla="*/ 286671 h 353406"/>
                <a:gd name="connsiteX4" fmla="*/ 171319 w 362171"/>
                <a:gd name="connsiteY4" fmla="*/ 326018 h 353406"/>
                <a:gd name="connsiteX5" fmla="*/ 112872 w 362171"/>
                <a:gd name="connsiteY5" fmla="*/ 351805 h 353406"/>
                <a:gd name="connsiteX6" fmla="*/ 75307 w 362171"/>
                <a:gd name="connsiteY6" fmla="*/ 350141 h 353406"/>
                <a:gd name="connsiteX7" fmla="*/ 26461 w 362171"/>
                <a:gd name="connsiteY7" fmla="*/ 284562 h 353406"/>
                <a:gd name="connsiteX8" fmla="*/ 26633 w 362171"/>
                <a:gd name="connsiteY8" fmla="*/ 76079 h 353406"/>
                <a:gd name="connsiteX9" fmla="*/ 174371 w 362171"/>
                <a:gd name="connsiteY9" fmla="*/ 33508 h 353406"/>
                <a:gd name="connsiteX10" fmla="*/ 292860 w 362171"/>
                <a:gd name="connsiteY10" fmla="*/ 30456 h 353406"/>
                <a:gd name="connsiteX11" fmla="*/ 340283 w 362171"/>
                <a:gd name="connsiteY11" fmla="*/ 5321 h 353406"/>
                <a:gd name="connsiteX12" fmla="*/ 353605 w 362171"/>
                <a:gd name="connsiteY12" fmla="*/ 1755 h 353406"/>
                <a:gd name="connsiteX13" fmla="*/ 359160 w 362171"/>
                <a:gd name="connsiteY13" fmla="*/ 59311 h 353406"/>
                <a:gd name="connsiteX14" fmla="*/ 336409 w 362171"/>
                <a:gd name="connsiteY14" fmla="*/ 197688 h 353406"/>
                <a:gd name="connsiteX15" fmla="*/ 298827 w 362171"/>
                <a:gd name="connsiteY15" fmla="*/ 228189 h 353406"/>
                <a:gd name="connsiteX16" fmla="*/ 277293 w 362171"/>
                <a:gd name="connsiteY16" fmla="*/ 252261 h 353406"/>
                <a:gd name="connsiteX17" fmla="*/ 260096 w 362171"/>
                <a:gd name="connsiteY17" fmla="*/ 273898 h 35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2171" h="353406">
                  <a:moveTo>
                    <a:pt x="256119" y="265719"/>
                  </a:moveTo>
                  <a:cubicBezTo>
                    <a:pt x="257216" y="262959"/>
                    <a:pt x="254610" y="253718"/>
                    <a:pt x="254233" y="250838"/>
                  </a:cubicBezTo>
                  <a:cubicBezTo>
                    <a:pt x="250135" y="219908"/>
                    <a:pt x="221966" y="215793"/>
                    <a:pt x="199883" y="235201"/>
                  </a:cubicBezTo>
                  <a:cubicBezTo>
                    <a:pt x="184847" y="248420"/>
                    <a:pt x="179206" y="267228"/>
                    <a:pt x="177663" y="286671"/>
                  </a:cubicBezTo>
                  <a:cubicBezTo>
                    <a:pt x="176634" y="299461"/>
                    <a:pt x="178469" y="314634"/>
                    <a:pt x="171319" y="326018"/>
                  </a:cubicBezTo>
                  <a:cubicBezTo>
                    <a:pt x="160038" y="344021"/>
                    <a:pt x="132092" y="348495"/>
                    <a:pt x="112872" y="351805"/>
                  </a:cubicBezTo>
                  <a:cubicBezTo>
                    <a:pt x="100751" y="353879"/>
                    <a:pt x="87035" y="354513"/>
                    <a:pt x="75307" y="350141"/>
                  </a:cubicBezTo>
                  <a:cubicBezTo>
                    <a:pt x="48218" y="340077"/>
                    <a:pt x="36337" y="309216"/>
                    <a:pt x="26461" y="284562"/>
                  </a:cubicBezTo>
                  <a:cubicBezTo>
                    <a:pt x="3178" y="226526"/>
                    <a:pt x="-19179" y="128628"/>
                    <a:pt x="26633" y="76079"/>
                  </a:cubicBezTo>
                  <a:cubicBezTo>
                    <a:pt x="61386" y="36199"/>
                    <a:pt x="125268" y="29958"/>
                    <a:pt x="174371" y="33508"/>
                  </a:cubicBezTo>
                  <a:cubicBezTo>
                    <a:pt x="213873" y="36371"/>
                    <a:pt x="254284" y="43229"/>
                    <a:pt x="292860" y="30456"/>
                  </a:cubicBezTo>
                  <a:cubicBezTo>
                    <a:pt x="310314" y="24678"/>
                    <a:pt x="325162" y="15488"/>
                    <a:pt x="340283" y="5321"/>
                  </a:cubicBezTo>
                  <a:cubicBezTo>
                    <a:pt x="343061" y="3452"/>
                    <a:pt x="350690" y="-3097"/>
                    <a:pt x="353605" y="1755"/>
                  </a:cubicBezTo>
                  <a:cubicBezTo>
                    <a:pt x="361697" y="15214"/>
                    <a:pt x="357720" y="44103"/>
                    <a:pt x="359160" y="59311"/>
                  </a:cubicBezTo>
                  <a:cubicBezTo>
                    <a:pt x="363549" y="105894"/>
                    <a:pt x="367698" y="158340"/>
                    <a:pt x="336409" y="197688"/>
                  </a:cubicBezTo>
                  <a:cubicBezTo>
                    <a:pt x="325882" y="210924"/>
                    <a:pt x="312148" y="218296"/>
                    <a:pt x="298827" y="228189"/>
                  </a:cubicBezTo>
                  <a:cubicBezTo>
                    <a:pt x="289946" y="234773"/>
                    <a:pt x="282162" y="242162"/>
                    <a:pt x="277293" y="252261"/>
                  </a:cubicBezTo>
                  <a:cubicBezTo>
                    <a:pt x="272286" y="262599"/>
                    <a:pt x="274001" y="282333"/>
                    <a:pt x="260096" y="27389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75A0B97B-86F1-42BD-B1DD-EC1966AA9FF9}"/>
                </a:ext>
              </a:extLst>
            </p:cNvPr>
            <p:cNvSpPr/>
            <p:nvPr/>
          </p:nvSpPr>
          <p:spPr>
            <a:xfrm>
              <a:off x="3164411" y="4412347"/>
              <a:ext cx="250059" cy="150935"/>
            </a:xfrm>
            <a:custGeom>
              <a:avLst/>
              <a:gdLst>
                <a:gd name="connsiteX0" fmla="*/ 19191 w 250059"/>
                <a:gd name="connsiteY0" fmla="*/ 132514 h 150935"/>
                <a:gd name="connsiteX1" fmla="*/ 237481 w 250059"/>
                <a:gd name="connsiteY1" fmla="*/ 140641 h 150935"/>
                <a:gd name="connsiteX2" fmla="*/ 200054 w 250059"/>
                <a:gd name="connsiteY2" fmla="*/ 53322 h 150935"/>
                <a:gd name="connsiteX3" fmla="*/ 171250 w 250059"/>
                <a:gd name="connsiteY3" fmla="*/ 43909 h 150935"/>
                <a:gd name="connsiteX4" fmla="*/ 167564 w 250059"/>
                <a:gd name="connsiteY4" fmla="*/ 45007 h 150935"/>
                <a:gd name="connsiteX5" fmla="*/ 224022 w 250059"/>
                <a:gd name="connsiteY5" fmla="*/ 7236 h 150935"/>
                <a:gd name="connsiteX6" fmla="*/ 114071 w 250059"/>
                <a:gd name="connsiteY6" fmla="*/ 29165 h 150935"/>
                <a:gd name="connsiteX7" fmla="*/ 19088 w 250059"/>
                <a:gd name="connsiteY7" fmla="*/ 37463 h 150935"/>
                <a:gd name="connsiteX8" fmla="*/ 19191 w 250059"/>
                <a:gd name="connsiteY8" fmla="*/ 132514 h 150935"/>
                <a:gd name="connsiteX9" fmla="*/ 19191 w 250059"/>
                <a:gd name="connsiteY9" fmla="*/ 132514 h 15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0059" h="150935">
                  <a:moveTo>
                    <a:pt x="19191" y="132514"/>
                  </a:moveTo>
                  <a:cubicBezTo>
                    <a:pt x="19191" y="132514"/>
                    <a:pt x="194601" y="167850"/>
                    <a:pt x="237481" y="140641"/>
                  </a:cubicBezTo>
                  <a:cubicBezTo>
                    <a:pt x="268959" y="120667"/>
                    <a:pt x="235664" y="77445"/>
                    <a:pt x="200054" y="53322"/>
                  </a:cubicBezTo>
                  <a:cubicBezTo>
                    <a:pt x="187161" y="44595"/>
                    <a:pt x="187246" y="50681"/>
                    <a:pt x="171250" y="43909"/>
                  </a:cubicBezTo>
                  <a:cubicBezTo>
                    <a:pt x="111054" y="18398"/>
                    <a:pt x="167564" y="45007"/>
                    <a:pt x="167564" y="45007"/>
                  </a:cubicBezTo>
                  <a:cubicBezTo>
                    <a:pt x="167564" y="45007"/>
                    <a:pt x="233315" y="26610"/>
                    <a:pt x="224022" y="7236"/>
                  </a:cubicBezTo>
                  <a:cubicBezTo>
                    <a:pt x="214730" y="-12121"/>
                    <a:pt x="199436" y="11557"/>
                    <a:pt x="114071" y="29165"/>
                  </a:cubicBezTo>
                  <a:cubicBezTo>
                    <a:pt x="28707" y="46772"/>
                    <a:pt x="19088" y="37463"/>
                    <a:pt x="19088" y="37463"/>
                  </a:cubicBezTo>
                  <a:cubicBezTo>
                    <a:pt x="19088" y="37463"/>
                    <a:pt x="-23929" y="110706"/>
                    <a:pt x="19191" y="132514"/>
                  </a:cubicBezTo>
                  <a:lnTo>
                    <a:pt x="19191" y="132514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8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2245019" y="3767787"/>
              <a:ext cx="627161" cy="1062322"/>
              <a:chOff x="2245019" y="3767787"/>
              <a:chExt cx="627161" cy="1062322"/>
            </a:xfrm>
          </p:grpSpPr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BF69DD9-43AD-40EA-AD27-76E45C6796BD}"/>
                  </a:ext>
                </a:extLst>
              </p:cNvPr>
              <p:cNvSpPr/>
              <p:nvPr/>
            </p:nvSpPr>
            <p:spPr>
              <a:xfrm>
                <a:off x="2245019" y="3767787"/>
                <a:ext cx="442657" cy="1062322"/>
              </a:xfrm>
              <a:custGeom>
                <a:avLst/>
                <a:gdLst>
                  <a:gd name="connsiteX0" fmla="*/ 140741 w 442657"/>
                  <a:gd name="connsiteY0" fmla="*/ 63 h 1062322"/>
                  <a:gd name="connsiteX1" fmla="*/ 14948 w 442657"/>
                  <a:gd name="connsiteY1" fmla="*/ 97412 h 1062322"/>
                  <a:gd name="connsiteX2" fmla="*/ 529 w 442657"/>
                  <a:gd name="connsiteY2" fmla="*/ 235670 h 1062322"/>
                  <a:gd name="connsiteX3" fmla="*/ 291702 w 442657"/>
                  <a:gd name="connsiteY3" fmla="*/ 1062282 h 1062322"/>
                  <a:gd name="connsiteX4" fmla="*/ 439990 w 442657"/>
                  <a:gd name="connsiteY4" fmla="*/ 823109 h 1062322"/>
                  <a:gd name="connsiteX5" fmla="*/ 431040 w 442657"/>
                  <a:gd name="connsiteY5" fmla="*/ 528849 h 1062322"/>
                  <a:gd name="connsiteX6" fmla="*/ 435772 w 442657"/>
                  <a:gd name="connsiteY6" fmla="*/ 161637 h 1062322"/>
                  <a:gd name="connsiteX7" fmla="*/ 140741 w 442657"/>
                  <a:gd name="connsiteY7" fmla="*/ 63 h 1062322"/>
                  <a:gd name="connsiteX8" fmla="*/ 140741 w 442657"/>
                  <a:gd name="connsiteY8" fmla="*/ 63 h 106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657" h="1062322">
                    <a:moveTo>
                      <a:pt x="140741" y="63"/>
                    </a:moveTo>
                    <a:cubicBezTo>
                      <a:pt x="140741" y="63"/>
                      <a:pt x="34150" y="-5869"/>
                      <a:pt x="14948" y="97412"/>
                    </a:cubicBezTo>
                    <a:cubicBezTo>
                      <a:pt x="-4255" y="200694"/>
                      <a:pt x="529" y="235670"/>
                      <a:pt x="529" y="235670"/>
                    </a:cubicBezTo>
                    <a:cubicBezTo>
                      <a:pt x="529" y="235670"/>
                      <a:pt x="173402" y="1069054"/>
                      <a:pt x="291702" y="1062282"/>
                    </a:cubicBezTo>
                    <a:cubicBezTo>
                      <a:pt x="291702" y="1062282"/>
                      <a:pt x="466119" y="1025111"/>
                      <a:pt x="439990" y="823109"/>
                    </a:cubicBezTo>
                    <a:cubicBezTo>
                      <a:pt x="413861" y="621106"/>
                      <a:pt x="431040" y="528849"/>
                      <a:pt x="431040" y="528849"/>
                    </a:cubicBezTo>
                    <a:lnTo>
                      <a:pt x="435772" y="161637"/>
                    </a:lnTo>
                    <a:cubicBezTo>
                      <a:pt x="435755" y="161620"/>
                      <a:pt x="248326" y="-1154"/>
                      <a:pt x="140741" y="63"/>
                    </a:cubicBezTo>
                    <a:lnTo>
                      <a:pt x="140741" y="63"/>
                    </a:lnTo>
                    <a:close/>
                  </a:path>
                </a:pathLst>
              </a:custGeom>
              <a:solidFill>
                <a:srgbClr val="4E4D4B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16058CCA-A8D8-45DA-A6FF-E4BB5155A18E}"/>
                  </a:ext>
                </a:extLst>
              </p:cNvPr>
              <p:cNvSpPr/>
              <p:nvPr/>
            </p:nvSpPr>
            <p:spPr>
              <a:xfrm>
                <a:off x="2593529" y="4130592"/>
                <a:ext cx="278651" cy="684024"/>
              </a:xfrm>
              <a:custGeom>
                <a:avLst/>
                <a:gdLst>
                  <a:gd name="connsiteX0" fmla="*/ 92216 w 278651"/>
                  <a:gd name="connsiteY0" fmla="*/ 104871 h 684024"/>
                  <a:gd name="connsiteX1" fmla="*/ 38090 w 278651"/>
                  <a:gd name="connsiteY1" fmla="*/ 37543 h 684024"/>
                  <a:gd name="connsiteX2" fmla="*/ 22831 w 278651"/>
                  <a:gd name="connsiteY2" fmla="*/ 12991 h 684024"/>
                  <a:gd name="connsiteX3" fmla="*/ 15698 w 278651"/>
                  <a:gd name="connsiteY3" fmla="*/ 698 h 684024"/>
                  <a:gd name="connsiteX4" fmla="*/ 1879 w 278651"/>
                  <a:gd name="connsiteY4" fmla="*/ 154249 h 684024"/>
                  <a:gd name="connsiteX5" fmla="*/ 80849 w 278651"/>
                  <a:gd name="connsiteY5" fmla="*/ 612689 h 684024"/>
                  <a:gd name="connsiteX6" fmla="*/ 278651 w 278651"/>
                  <a:gd name="connsiteY6" fmla="*/ 624605 h 684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651" h="684024">
                    <a:moveTo>
                      <a:pt x="92216" y="104871"/>
                    </a:moveTo>
                    <a:cubicBezTo>
                      <a:pt x="72088" y="84263"/>
                      <a:pt x="53794" y="62626"/>
                      <a:pt x="38090" y="37543"/>
                    </a:cubicBezTo>
                    <a:cubicBezTo>
                      <a:pt x="32980" y="29382"/>
                      <a:pt x="27786" y="21272"/>
                      <a:pt x="22831" y="12991"/>
                    </a:cubicBezTo>
                    <a:cubicBezTo>
                      <a:pt x="20413" y="8928"/>
                      <a:pt x="18544" y="-2988"/>
                      <a:pt x="15698" y="698"/>
                    </a:cubicBezTo>
                    <a:cubicBezTo>
                      <a:pt x="-5836" y="28524"/>
                      <a:pt x="628" y="118518"/>
                      <a:pt x="1879" y="154249"/>
                    </a:cubicBezTo>
                    <a:cubicBezTo>
                      <a:pt x="6817" y="295387"/>
                      <a:pt x="4468" y="494166"/>
                      <a:pt x="80849" y="612689"/>
                    </a:cubicBezTo>
                    <a:cubicBezTo>
                      <a:pt x="129610" y="688367"/>
                      <a:pt x="232840" y="720497"/>
                      <a:pt x="278651" y="624605"/>
                    </a:cubicBezTo>
                  </a:path>
                </a:pathLst>
              </a:custGeom>
              <a:solidFill>
                <a:srgbClr val="4B4849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063F1904-A124-4101-AB73-3E86419E5904}"/>
                </a:ext>
              </a:extLst>
            </p:cNvPr>
            <p:cNvSpPr/>
            <p:nvPr/>
          </p:nvSpPr>
          <p:spPr>
            <a:xfrm>
              <a:off x="2571073" y="3908322"/>
              <a:ext cx="648533" cy="646483"/>
            </a:xfrm>
            <a:custGeom>
              <a:avLst/>
              <a:gdLst>
                <a:gd name="connsiteX0" fmla="*/ 109701 w 648533"/>
                <a:gd name="connsiteY0" fmla="*/ 21085 h 646483"/>
                <a:gd name="connsiteX1" fmla="*/ 312852 w 648533"/>
                <a:gd name="connsiteY1" fmla="*/ 443504 h 646483"/>
                <a:gd name="connsiteX2" fmla="*/ 648534 w 648533"/>
                <a:gd name="connsiteY2" fmla="*/ 530481 h 646483"/>
                <a:gd name="connsiteX3" fmla="*/ 641573 w 648533"/>
                <a:gd name="connsiteY3" fmla="*/ 646484 h 646483"/>
                <a:gd name="connsiteX4" fmla="*/ 283431 w 648533"/>
                <a:gd name="connsiteY4" fmla="*/ 617440 h 646483"/>
                <a:gd name="connsiteX5" fmla="*/ 23427 w 648533"/>
                <a:gd name="connsiteY5" fmla="*/ 219676 h 646483"/>
                <a:gd name="connsiteX6" fmla="*/ 109701 w 648533"/>
                <a:gd name="connsiteY6" fmla="*/ 21085 h 646483"/>
                <a:gd name="connsiteX7" fmla="*/ 109701 w 648533"/>
                <a:gd name="connsiteY7" fmla="*/ 21085 h 64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8533" h="646483">
                  <a:moveTo>
                    <a:pt x="109701" y="21085"/>
                  </a:moveTo>
                  <a:cubicBezTo>
                    <a:pt x="109701" y="21085"/>
                    <a:pt x="226578" y="100398"/>
                    <a:pt x="312852" y="443504"/>
                  </a:cubicBezTo>
                  <a:cubicBezTo>
                    <a:pt x="312852" y="443504"/>
                    <a:pt x="635744" y="537939"/>
                    <a:pt x="648534" y="530481"/>
                  </a:cubicBezTo>
                  <a:cubicBezTo>
                    <a:pt x="648534" y="530481"/>
                    <a:pt x="641196" y="596249"/>
                    <a:pt x="641573" y="646484"/>
                  </a:cubicBezTo>
                  <a:cubicBezTo>
                    <a:pt x="641573" y="646484"/>
                    <a:pt x="370630" y="641666"/>
                    <a:pt x="283431" y="617440"/>
                  </a:cubicBezTo>
                  <a:cubicBezTo>
                    <a:pt x="283431" y="617440"/>
                    <a:pt x="68295" y="427919"/>
                    <a:pt x="23427" y="219676"/>
                  </a:cubicBezTo>
                  <a:cubicBezTo>
                    <a:pt x="-21459" y="11433"/>
                    <a:pt x="-6594" y="-33024"/>
                    <a:pt x="109701" y="21085"/>
                  </a:cubicBezTo>
                  <a:lnTo>
                    <a:pt x="109701" y="21085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C3183F2-9E0A-4CA3-8925-2D7545548DFC}"/>
                </a:ext>
              </a:extLst>
            </p:cNvPr>
            <p:cNvSpPr/>
            <p:nvPr/>
          </p:nvSpPr>
          <p:spPr>
            <a:xfrm>
              <a:off x="1999723" y="5330960"/>
              <a:ext cx="953742" cy="404382"/>
            </a:xfrm>
            <a:custGeom>
              <a:avLst/>
              <a:gdLst>
                <a:gd name="connsiteX0" fmla="*/ 476871 w 953742"/>
                <a:gd name="connsiteY0" fmla="*/ 0 h 404382"/>
                <a:gd name="connsiteX1" fmla="*/ 953742 w 953742"/>
                <a:gd name="connsiteY1" fmla="*/ 202191 h 404382"/>
                <a:gd name="connsiteX2" fmla="*/ 476871 w 953742"/>
                <a:gd name="connsiteY2" fmla="*/ 404382 h 404382"/>
                <a:gd name="connsiteX3" fmla="*/ 0 w 953742"/>
                <a:gd name="connsiteY3" fmla="*/ 202191 h 404382"/>
                <a:gd name="connsiteX4" fmla="*/ 476871 w 953742"/>
                <a:gd name="connsiteY4" fmla="*/ 0 h 404382"/>
                <a:gd name="connsiteX5" fmla="*/ 476871 w 953742"/>
                <a:gd name="connsiteY5" fmla="*/ 0 h 40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742" h="404382">
                  <a:moveTo>
                    <a:pt x="476871" y="0"/>
                  </a:moveTo>
                  <a:cubicBezTo>
                    <a:pt x="740064" y="0"/>
                    <a:pt x="953742" y="90594"/>
                    <a:pt x="953742" y="202191"/>
                  </a:cubicBezTo>
                  <a:cubicBezTo>
                    <a:pt x="953742" y="313788"/>
                    <a:pt x="740064" y="404382"/>
                    <a:pt x="476871" y="404382"/>
                  </a:cubicBezTo>
                  <a:cubicBezTo>
                    <a:pt x="213678" y="404382"/>
                    <a:pt x="0" y="313788"/>
                    <a:pt x="0" y="202191"/>
                  </a:cubicBezTo>
                  <a:cubicBezTo>
                    <a:pt x="0" y="90594"/>
                    <a:pt x="213678" y="0"/>
                    <a:pt x="476871" y="0"/>
                  </a:cubicBezTo>
                  <a:lnTo>
                    <a:pt x="476871" y="0"/>
                  </a:lnTo>
                  <a:close/>
                </a:path>
              </a:pathLst>
            </a:custGeom>
            <a:solidFill>
              <a:srgbClr val="46454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B38CD08-4A61-4DB7-AA98-172D6B819D30}"/>
                </a:ext>
              </a:extLst>
            </p:cNvPr>
            <p:cNvSpPr/>
            <p:nvPr/>
          </p:nvSpPr>
          <p:spPr>
            <a:xfrm>
              <a:off x="2415849" y="5241806"/>
              <a:ext cx="119740" cy="291342"/>
            </a:xfrm>
            <a:custGeom>
              <a:avLst/>
              <a:gdLst>
                <a:gd name="connsiteX0" fmla="*/ 4029 w 119740"/>
                <a:gd name="connsiteY0" fmla="*/ 13870 h 291342"/>
                <a:gd name="connsiteX1" fmla="*/ 0 w 119740"/>
                <a:gd name="connsiteY1" fmla="*/ 267840 h 291342"/>
                <a:gd name="connsiteX2" fmla="*/ 118198 w 119740"/>
                <a:gd name="connsiteY2" fmla="*/ 266862 h 291342"/>
                <a:gd name="connsiteX3" fmla="*/ 119741 w 119740"/>
                <a:gd name="connsiteY3" fmla="*/ 0 h 291342"/>
                <a:gd name="connsiteX4" fmla="*/ 4029 w 119740"/>
                <a:gd name="connsiteY4" fmla="*/ 13870 h 291342"/>
                <a:gd name="connsiteX5" fmla="*/ 4029 w 119740"/>
                <a:gd name="connsiteY5" fmla="*/ 13870 h 29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740" h="291342">
                  <a:moveTo>
                    <a:pt x="4029" y="13870"/>
                  </a:moveTo>
                  <a:lnTo>
                    <a:pt x="0" y="267840"/>
                  </a:lnTo>
                  <a:cubicBezTo>
                    <a:pt x="0" y="267840"/>
                    <a:pt x="66934" y="321366"/>
                    <a:pt x="118198" y="266862"/>
                  </a:cubicBezTo>
                  <a:lnTo>
                    <a:pt x="119741" y="0"/>
                  </a:lnTo>
                  <a:lnTo>
                    <a:pt x="4029" y="13870"/>
                  </a:lnTo>
                  <a:lnTo>
                    <a:pt x="4029" y="13870"/>
                  </a:lnTo>
                  <a:close/>
                </a:path>
              </a:pathLst>
            </a:custGeom>
            <a:solidFill>
              <a:srgbClr val="2A31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C858050-BB33-436A-B197-EA04FC99C492}"/>
                </a:ext>
              </a:extLst>
            </p:cNvPr>
            <p:cNvSpPr/>
            <p:nvPr/>
          </p:nvSpPr>
          <p:spPr>
            <a:xfrm>
              <a:off x="2395087" y="5152121"/>
              <a:ext cx="163014" cy="135903"/>
            </a:xfrm>
            <a:custGeom>
              <a:avLst/>
              <a:gdLst>
                <a:gd name="connsiteX0" fmla="*/ 86 w 163014"/>
                <a:gd name="connsiteY0" fmla="*/ 0 h 135903"/>
                <a:gd name="connsiteX1" fmla="*/ 0 w 163014"/>
                <a:gd name="connsiteY1" fmla="*/ 109093 h 135903"/>
                <a:gd name="connsiteX2" fmla="*/ 160563 w 163014"/>
                <a:gd name="connsiteY2" fmla="*/ 114563 h 135903"/>
                <a:gd name="connsiteX3" fmla="*/ 163015 w 163014"/>
                <a:gd name="connsiteY3" fmla="*/ 308 h 135903"/>
                <a:gd name="connsiteX4" fmla="*/ 86 w 163014"/>
                <a:gd name="connsiteY4" fmla="*/ 0 h 135903"/>
                <a:gd name="connsiteX5" fmla="*/ 86 w 163014"/>
                <a:gd name="connsiteY5" fmla="*/ 0 h 13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14" h="135903">
                  <a:moveTo>
                    <a:pt x="86" y="0"/>
                  </a:moveTo>
                  <a:lnTo>
                    <a:pt x="0" y="109093"/>
                  </a:lnTo>
                  <a:cubicBezTo>
                    <a:pt x="0" y="109093"/>
                    <a:pt x="61945" y="165586"/>
                    <a:pt x="160563" y="114563"/>
                  </a:cubicBezTo>
                  <a:lnTo>
                    <a:pt x="163015" y="308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24C5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5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1760874" y="3598526"/>
              <a:ext cx="1188779" cy="1590037"/>
              <a:chOff x="1760874" y="3598526"/>
              <a:chExt cx="1188779" cy="1590037"/>
            </a:xfrm>
          </p:grpSpPr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A442BABD-DB44-4525-BC13-236A480EDE9D}"/>
                  </a:ext>
                </a:extLst>
              </p:cNvPr>
              <p:cNvSpPr/>
              <p:nvPr/>
            </p:nvSpPr>
            <p:spPr>
              <a:xfrm>
                <a:off x="1760874" y="3776217"/>
                <a:ext cx="1188779" cy="1412346"/>
              </a:xfrm>
              <a:custGeom>
                <a:avLst/>
                <a:gdLst>
                  <a:gd name="connsiteX0" fmla="*/ 91676 w 1188779"/>
                  <a:gd name="connsiteY0" fmla="*/ 0 h 1412346"/>
                  <a:gd name="connsiteX1" fmla="*/ 589567 w 1188779"/>
                  <a:gd name="connsiteY1" fmla="*/ 273583 h 1412346"/>
                  <a:gd name="connsiteX2" fmla="*/ 682013 w 1188779"/>
                  <a:gd name="connsiteY2" fmla="*/ 764959 h 1412346"/>
                  <a:gd name="connsiteX3" fmla="*/ 860955 w 1188779"/>
                  <a:gd name="connsiteY3" fmla="*/ 1164146 h 1412346"/>
                  <a:gd name="connsiteX4" fmla="*/ 1188751 w 1188779"/>
                  <a:gd name="connsiteY4" fmla="*/ 1107841 h 1412346"/>
                  <a:gd name="connsiteX5" fmla="*/ 816738 w 1188779"/>
                  <a:gd name="connsiteY5" fmla="*/ 1401535 h 1412346"/>
                  <a:gd name="connsiteX6" fmla="*/ 560078 w 1188779"/>
                  <a:gd name="connsiteY6" fmla="*/ 1366371 h 1412346"/>
                  <a:gd name="connsiteX7" fmla="*/ 161662 w 1188779"/>
                  <a:gd name="connsiteY7" fmla="*/ 1122226 h 1412346"/>
                  <a:gd name="connsiteX8" fmla="*/ 45196 w 1188779"/>
                  <a:gd name="connsiteY8" fmla="*/ 24535 h 1412346"/>
                  <a:gd name="connsiteX9" fmla="*/ 91676 w 1188779"/>
                  <a:gd name="connsiteY9" fmla="*/ 0 h 1412346"/>
                  <a:gd name="connsiteX10" fmla="*/ 91676 w 1188779"/>
                  <a:gd name="connsiteY10" fmla="*/ 0 h 141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8779" h="1412346">
                    <a:moveTo>
                      <a:pt x="91676" y="0"/>
                    </a:moveTo>
                    <a:cubicBezTo>
                      <a:pt x="91676" y="0"/>
                      <a:pt x="512226" y="76655"/>
                      <a:pt x="589567" y="273583"/>
                    </a:cubicBezTo>
                    <a:cubicBezTo>
                      <a:pt x="589567" y="273583"/>
                      <a:pt x="565461" y="609111"/>
                      <a:pt x="682013" y="764959"/>
                    </a:cubicBezTo>
                    <a:cubicBezTo>
                      <a:pt x="798565" y="920806"/>
                      <a:pt x="856412" y="1121557"/>
                      <a:pt x="860955" y="1164146"/>
                    </a:cubicBezTo>
                    <a:cubicBezTo>
                      <a:pt x="860955" y="1164146"/>
                      <a:pt x="1076262" y="1139011"/>
                      <a:pt x="1188751" y="1107841"/>
                    </a:cubicBezTo>
                    <a:cubicBezTo>
                      <a:pt x="1188751" y="1107841"/>
                      <a:pt x="1199278" y="1249168"/>
                      <a:pt x="816738" y="1401535"/>
                    </a:cubicBezTo>
                    <a:cubicBezTo>
                      <a:pt x="816738" y="1401535"/>
                      <a:pt x="700358" y="1441997"/>
                      <a:pt x="560078" y="1366371"/>
                    </a:cubicBezTo>
                    <a:cubicBezTo>
                      <a:pt x="419797" y="1290744"/>
                      <a:pt x="202416" y="1170815"/>
                      <a:pt x="161662" y="1122226"/>
                    </a:cubicBezTo>
                    <a:cubicBezTo>
                      <a:pt x="120926" y="1073637"/>
                      <a:pt x="-91261" y="216627"/>
                      <a:pt x="45196" y="24535"/>
                    </a:cubicBezTo>
                    <a:lnTo>
                      <a:pt x="91676" y="0"/>
                    </a:lnTo>
                    <a:lnTo>
                      <a:pt x="91676" y="0"/>
                    </a:lnTo>
                    <a:close/>
                  </a:path>
                </a:pathLst>
              </a:custGeom>
              <a:solidFill>
                <a:srgbClr val="62615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1FE8B7C-B15F-49D5-B1B5-7724D875765B}"/>
                  </a:ext>
                </a:extLst>
              </p:cNvPr>
              <p:cNvSpPr/>
              <p:nvPr/>
            </p:nvSpPr>
            <p:spPr>
              <a:xfrm>
                <a:off x="1798783" y="3598526"/>
                <a:ext cx="1091626" cy="1494023"/>
              </a:xfrm>
              <a:custGeom>
                <a:avLst/>
                <a:gdLst>
                  <a:gd name="connsiteX0" fmla="*/ 0 w 1091626"/>
                  <a:gd name="connsiteY0" fmla="*/ 201265 h 1494023"/>
                  <a:gd name="connsiteX1" fmla="*/ 483180 w 1091626"/>
                  <a:gd name="connsiteY1" fmla="*/ 443267 h 1494023"/>
                  <a:gd name="connsiteX2" fmla="*/ 492885 w 1091626"/>
                  <a:gd name="connsiteY2" fmla="*/ 637708 h 1494023"/>
                  <a:gd name="connsiteX3" fmla="*/ 558138 w 1091626"/>
                  <a:gd name="connsiteY3" fmla="*/ 1035610 h 1494023"/>
                  <a:gd name="connsiteX4" fmla="*/ 635582 w 1091626"/>
                  <a:gd name="connsiteY4" fmla="*/ 1215889 h 1494023"/>
                  <a:gd name="connsiteX5" fmla="*/ 859702 w 1091626"/>
                  <a:gd name="connsiteY5" fmla="*/ 1485820 h 1494023"/>
                  <a:gd name="connsiteX6" fmla="*/ 1030757 w 1091626"/>
                  <a:gd name="connsiteY6" fmla="*/ 1363113 h 1494023"/>
                  <a:gd name="connsiteX7" fmla="*/ 889860 w 1091626"/>
                  <a:gd name="connsiteY7" fmla="*/ 909902 h 1494023"/>
                  <a:gd name="connsiteX8" fmla="*/ 211569 w 1091626"/>
                  <a:gd name="connsiteY8" fmla="*/ 0 h 149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626" h="1494023">
                    <a:moveTo>
                      <a:pt x="0" y="201265"/>
                    </a:moveTo>
                    <a:cubicBezTo>
                      <a:pt x="200802" y="252426"/>
                      <a:pt x="339608" y="270703"/>
                      <a:pt x="483180" y="443267"/>
                    </a:cubicBezTo>
                    <a:cubicBezTo>
                      <a:pt x="510990" y="476700"/>
                      <a:pt x="492490" y="599424"/>
                      <a:pt x="492885" y="637708"/>
                    </a:cubicBezTo>
                    <a:cubicBezTo>
                      <a:pt x="494239" y="768233"/>
                      <a:pt x="508606" y="913143"/>
                      <a:pt x="558138" y="1035610"/>
                    </a:cubicBezTo>
                    <a:cubicBezTo>
                      <a:pt x="582793" y="1096543"/>
                      <a:pt x="614254" y="1153361"/>
                      <a:pt x="635582" y="1215889"/>
                    </a:cubicBezTo>
                    <a:cubicBezTo>
                      <a:pt x="672718" y="1324777"/>
                      <a:pt x="691064" y="1538455"/>
                      <a:pt x="859702" y="1485820"/>
                    </a:cubicBezTo>
                    <a:cubicBezTo>
                      <a:pt x="927784" y="1464577"/>
                      <a:pt x="985100" y="1416623"/>
                      <a:pt x="1030757" y="1363113"/>
                    </a:cubicBezTo>
                    <a:cubicBezTo>
                      <a:pt x="1197081" y="1168192"/>
                      <a:pt x="979442" y="1080358"/>
                      <a:pt x="889860" y="909902"/>
                    </a:cubicBezTo>
                    <a:cubicBezTo>
                      <a:pt x="735332" y="615900"/>
                      <a:pt x="469619" y="240990"/>
                      <a:pt x="211569" y="0"/>
                    </a:cubicBezTo>
                  </a:path>
                </a:pathLst>
              </a:custGeom>
              <a:solidFill>
                <a:srgbClr val="444342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4A83494-7113-4429-840E-48222AD12960}"/>
                </a:ext>
              </a:extLst>
            </p:cNvPr>
            <p:cNvSpPr/>
            <p:nvPr/>
          </p:nvSpPr>
          <p:spPr>
            <a:xfrm>
              <a:off x="5920801" y="2958201"/>
              <a:ext cx="719924" cy="996849"/>
            </a:xfrm>
            <a:custGeom>
              <a:avLst/>
              <a:gdLst>
                <a:gd name="connsiteX0" fmla="*/ 707626 w 719924"/>
                <a:gd name="connsiteY0" fmla="*/ 973727 h 996849"/>
                <a:gd name="connsiteX1" fmla="*/ 695659 w 719924"/>
                <a:gd name="connsiteY1" fmla="*/ 993770 h 996849"/>
                <a:gd name="connsiteX2" fmla="*/ 672307 w 719924"/>
                <a:gd name="connsiteY2" fmla="*/ 993770 h 996849"/>
                <a:gd name="connsiteX3" fmla="*/ 11968 w 719924"/>
                <a:gd name="connsiteY3" fmla="*/ 619031 h 996849"/>
                <a:gd name="connsiteX4" fmla="*/ 1 w 719924"/>
                <a:gd name="connsiteY4" fmla="*/ 598320 h 996849"/>
                <a:gd name="connsiteX5" fmla="*/ 3550 w 719924"/>
                <a:gd name="connsiteY5" fmla="*/ 23500 h 996849"/>
                <a:gd name="connsiteX6" fmla="*/ 15466 w 719924"/>
                <a:gd name="connsiteY6" fmla="*/ 3114 h 996849"/>
                <a:gd name="connsiteX7" fmla="*/ 39074 w 719924"/>
                <a:gd name="connsiteY7" fmla="*/ 3200 h 996849"/>
                <a:gd name="connsiteX8" fmla="*/ 708141 w 719924"/>
                <a:gd name="connsiteY8" fmla="*/ 391517 h 996849"/>
                <a:gd name="connsiteX9" fmla="*/ 719919 w 719924"/>
                <a:gd name="connsiteY9" fmla="*/ 412485 h 996849"/>
                <a:gd name="connsiteX10" fmla="*/ 707626 w 719924"/>
                <a:gd name="connsiteY10" fmla="*/ 973727 h 996849"/>
                <a:gd name="connsiteX11" fmla="*/ 707626 w 719924"/>
                <a:gd name="connsiteY11" fmla="*/ 973727 h 99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24" h="996849">
                  <a:moveTo>
                    <a:pt x="707626" y="973727"/>
                  </a:moveTo>
                  <a:cubicBezTo>
                    <a:pt x="707438" y="982059"/>
                    <a:pt x="702894" y="989672"/>
                    <a:pt x="695659" y="993770"/>
                  </a:cubicBezTo>
                  <a:cubicBezTo>
                    <a:pt x="688424" y="997867"/>
                    <a:pt x="679543" y="997884"/>
                    <a:pt x="672307" y="993770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27" y="614796"/>
                    <a:pt x="-68" y="606875"/>
                    <a:pt x="1" y="598320"/>
                  </a:cubicBezTo>
                  <a:cubicBezTo>
                    <a:pt x="481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88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19" y="412485"/>
                  </a:cubicBezTo>
                  <a:lnTo>
                    <a:pt x="707626" y="973727"/>
                  </a:lnTo>
                  <a:lnTo>
                    <a:pt x="707626" y="973727"/>
                  </a:lnTo>
                  <a:close/>
                </a:path>
              </a:pathLst>
            </a:custGeom>
            <a:solidFill>
              <a:srgbClr val="D1206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0DB56ABB-981C-45C8-BBDF-2D03883003D3}"/>
                </a:ext>
              </a:extLst>
            </p:cNvPr>
            <p:cNvSpPr/>
            <p:nvPr/>
          </p:nvSpPr>
          <p:spPr>
            <a:xfrm>
              <a:off x="5902575" y="2947674"/>
              <a:ext cx="719909" cy="996855"/>
            </a:xfrm>
            <a:custGeom>
              <a:avLst/>
              <a:gdLst>
                <a:gd name="connsiteX0" fmla="*/ 707627 w 719909"/>
                <a:gd name="connsiteY0" fmla="*/ 973727 h 996855"/>
                <a:gd name="connsiteX1" fmla="*/ 695659 w 719909"/>
                <a:gd name="connsiteY1" fmla="*/ 993769 h 996855"/>
                <a:gd name="connsiteX2" fmla="*/ 672308 w 719909"/>
                <a:gd name="connsiteY2" fmla="*/ 993769 h 996855"/>
                <a:gd name="connsiteX3" fmla="*/ 11968 w 719909"/>
                <a:gd name="connsiteY3" fmla="*/ 619031 h 996855"/>
                <a:gd name="connsiteX4" fmla="*/ 1 w 719909"/>
                <a:gd name="connsiteY4" fmla="*/ 598320 h 996855"/>
                <a:gd name="connsiteX5" fmla="*/ 3550 w 719909"/>
                <a:gd name="connsiteY5" fmla="*/ 23500 h 996855"/>
                <a:gd name="connsiteX6" fmla="*/ 15466 w 719909"/>
                <a:gd name="connsiteY6" fmla="*/ 3114 h 996855"/>
                <a:gd name="connsiteX7" fmla="*/ 39074 w 719909"/>
                <a:gd name="connsiteY7" fmla="*/ 3200 h 996855"/>
                <a:gd name="connsiteX8" fmla="*/ 708141 w 719909"/>
                <a:gd name="connsiteY8" fmla="*/ 391517 h 996855"/>
                <a:gd name="connsiteX9" fmla="*/ 719902 w 719909"/>
                <a:gd name="connsiteY9" fmla="*/ 412485 h 996855"/>
                <a:gd name="connsiteX10" fmla="*/ 707627 w 719909"/>
                <a:gd name="connsiteY10" fmla="*/ 973727 h 996855"/>
                <a:gd name="connsiteX11" fmla="*/ 707627 w 719909"/>
                <a:gd name="connsiteY11" fmla="*/ 973727 h 9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09" h="996855">
                  <a:moveTo>
                    <a:pt x="707627" y="973727"/>
                  </a:moveTo>
                  <a:cubicBezTo>
                    <a:pt x="707455" y="982060"/>
                    <a:pt x="702895" y="989672"/>
                    <a:pt x="695659" y="993769"/>
                  </a:cubicBezTo>
                  <a:cubicBezTo>
                    <a:pt x="688424" y="997884"/>
                    <a:pt x="679543" y="997884"/>
                    <a:pt x="672308" y="993769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10" y="614796"/>
                    <a:pt x="-67" y="606875"/>
                    <a:pt x="1" y="598320"/>
                  </a:cubicBezTo>
                  <a:cubicBezTo>
                    <a:pt x="464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70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02" y="412485"/>
                  </a:cubicBezTo>
                  <a:cubicBezTo>
                    <a:pt x="718257" y="488369"/>
                    <a:pt x="710301" y="852220"/>
                    <a:pt x="707627" y="973727"/>
                  </a:cubicBezTo>
                  <a:lnTo>
                    <a:pt x="707627" y="973727"/>
                  </a:lnTo>
                  <a:close/>
                </a:path>
              </a:pathLst>
            </a:custGeom>
            <a:solidFill>
              <a:srgbClr val="E2447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8EFA7E6E-D235-4565-87B3-EDB5DE431750}"/>
                </a:ext>
              </a:extLst>
            </p:cNvPr>
            <p:cNvSpPr/>
            <p:nvPr/>
          </p:nvSpPr>
          <p:spPr>
            <a:xfrm>
              <a:off x="5943090" y="3006758"/>
              <a:ext cx="637096" cy="879092"/>
            </a:xfrm>
            <a:custGeom>
              <a:avLst/>
              <a:gdLst>
                <a:gd name="connsiteX0" fmla="*/ 627284 w 637096"/>
                <a:gd name="connsiteY0" fmla="*/ 855921 h 879092"/>
                <a:gd name="connsiteX1" fmla="*/ 615334 w 637096"/>
                <a:gd name="connsiteY1" fmla="*/ 875998 h 879092"/>
                <a:gd name="connsiteX2" fmla="*/ 591966 w 637096"/>
                <a:gd name="connsiteY2" fmla="*/ 876015 h 879092"/>
                <a:gd name="connsiteX3" fmla="*/ 11985 w 637096"/>
                <a:gd name="connsiteY3" fmla="*/ 546866 h 879092"/>
                <a:gd name="connsiteX4" fmla="*/ 0 w 637096"/>
                <a:gd name="connsiteY4" fmla="*/ 526189 h 879092"/>
                <a:gd name="connsiteX5" fmla="*/ 2160 w 637096"/>
                <a:gd name="connsiteY5" fmla="*/ 23549 h 879092"/>
                <a:gd name="connsiteX6" fmla="*/ 14059 w 637096"/>
                <a:gd name="connsiteY6" fmla="*/ 3129 h 879092"/>
                <a:gd name="connsiteX7" fmla="*/ 37685 w 637096"/>
                <a:gd name="connsiteY7" fmla="*/ 3198 h 879092"/>
                <a:gd name="connsiteX8" fmla="*/ 625313 w 637096"/>
                <a:gd name="connsiteY8" fmla="*/ 344246 h 879092"/>
                <a:gd name="connsiteX9" fmla="*/ 637091 w 637096"/>
                <a:gd name="connsiteY9" fmla="*/ 365180 h 879092"/>
                <a:gd name="connsiteX10" fmla="*/ 627284 w 637096"/>
                <a:gd name="connsiteY10" fmla="*/ 855921 h 879092"/>
                <a:gd name="connsiteX11" fmla="*/ 627284 w 637096"/>
                <a:gd name="connsiteY11" fmla="*/ 855921 h 87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7096" h="879092">
                  <a:moveTo>
                    <a:pt x="627284" y="855921"/>
                  </a:moveTo>
                  <a:cubicBezTo>
                    <a:pt x="627113" y="864254"/>
                    <a:pt x="622586" y="871883"/>
                    <a:pt x="615334" y="875998"/>
                  </a:cubicBezTo>
                  <a:cubicBezTo>
                    <a:pt x="608082" y="880113"/>
                    <a:pt x="599218" y="880130"/>
                    <a:pt x="591966" y="876015"/>
                  </a:cubicBezTo>
                  <a:cubicBezTo>
                    <a:pt x="473288" y="808670"/>
                    <a:pt x="85365" y="588511"/>
                    <a:pt x="11985" y="546866"/>
                  </a:cubicBezTo>
                  <a:cubicBezTo>
                    <a:pt x="4543" y="542648"/>
                    <a:pt x="-34" y="534744"/>
                    <a:pt x="0" y="526189"/>
                  </a:cubicBezTo>
                  <a:cubicBezTo>
                    <a:pt x="309" y="455928"/>
                    <a:pt x="1680" y="137666"/>
                    <a:pt x="2160" y="23549"/>
                  </a:cubicBezTo>
                  <a:cubicBezTo>
                    <a:pt x="2195" y="15113"/>
                    <a:pt x="6738" y="7330"/>
                    <a:pt x="14059" y="3129"/>
                  </a:cubicBezTo>
                  <a:cubicBezTo>
                    <a:pt x="21380" y="-1071"/>
                    <a:pt x="30381" y="-1037"/>
                    <a:pt x="37685" y="3198"/>
                  </a:cubicBezTo>
                  <a:cubicBezTo>
                    <a:pt x="158454" y="73304"/>
                    <a:pt x="551384" y="301349"/>
                    <a:pt x="625313" y="344246"/>
                  </a:cubicBezTo>
                  <a:cubicBezTo>
                    <a:pt x="632754" y="348566"/>
                    <a:pt x="637263" y="356573"/>
                    <a:pt x="637091" y="365180"/>
                  </a:cubicBezTo>
                  <a:cubicBezTo>
                    <a:pt x="635720" y="434669"/>
                    <a:pt x="629513" y="744890"/>
                    <a:pt x="627284" y="855921"/>
                  </a:cubicBezTo>
                  <a:lnTo>
                    <a:pt x="627284" y="855921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AD94BDF-A351-4E5E-B679-748A1A13F65B}"/>
                </a:ext>
              </a:extLst>
            </p:cNvPr>
            <p:cNvSpPr/>
            <p:nvPr/>
          </p:nvSpPr>
          <p:spPr>
            <a:xfrm>
              <a:off x="6075947" y="3217798"/>
              <a:ext cx="341875" cy="456575"/>
            </a:xfrm>
            <a:custGeom>
              <a:avLst/>
              <a:gdLst>
                <a:gd name="connsiteX0" fmla="*/ 337534 w 341875"/>
                <a:gd name="connsiteY0" fmla="*/ 433364 h 456575"/>
                <a:gd name="connsiteX1" fmla="*/ 325601 w 341875"/>
                <a:gd name="connsiteY1" fmla="*/ 453475 h 456575"/>
                <a:gd name="connsiteX2" fmla="*/ 302215 w 341875"/>
                <a:gd name="connsiteY2" fmla="*/ 453492 h 456575"/>
                <a:gd name="connsiteX3" fmla="*/ 11984 w 341875"/>
                <a:gd name="connsiteY3" fmla="*/ 288780 h 456575"/>
                <a:gd name="connsiteX4" fmla="*/ 0 w 341875"/>
                <a:gd name="connsiteY4" fmla="*/ 268154 h 456575"/>
                <a:gd name="connsiteX5" fmla="*/ 600 w 341875"/>
                <a:gd name="connsiteY5" fmla="*/ 23598 h 456575"/>
                <a:gd name="connsiteX6" fmla="*/ 12482 w 341875"/>
                <a:gd name="connsiteY6" fmla="*/ 3144 h 456575"/>
                <a:gd name="connsiteX7" fmla="*/ 36125 w 341875"/>
                <a:gd name="connsiteY7" fmla="*/ 3195 h 456575"/>
                <a:gd name="connsiteX8" fmla="*/ 330093 w 341875"/>
                <a:gd name="connsiteY8" fmla="*/ 173805 h 456575"/>
                <a:gd name="connsiteX9" fmla="*/ 341871 w 341875"/>
                <a:gd name="connsiteY9" fmla="*/ 194688 h 456575"/>
                <a:gd name="connsiteX10" fmla="*/ 337534 w 341875"/>
                <a:gd name="connsiteY10" fmla="*/ 433364 h 456575"/>
                <a:gd name="connsiteX11" fmla="*/ 337534 w 341875"/>
                <a:gd name="connsiteY11" fmla="*/ 433364 h 45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875" h="456575">
                  <a:moveTo>
                    <a:pt x="337534" y="433364"/>
                  </a:moveTo>
                  <a:cubicBezTo>
                    <a:pt x="337379" y="441696"/>
                    <a:pt x="332853" y="449343"/>
                    <a:pt x="325601" y="453475"/>
                  </a:cubicBezTo>
                  <a:cubicBezTo>
                    <a:pt x="318348" y="457607"/>
                    <a:pt x="309467" y="457607"/>
                    <a:pt x="302215" y="453492"/>
                  </a:cubicBezTo>
                  <a:cubicBezTo>
                    <a:pt x="228440" y="411624"/>
                    <a:pt x="58584" y="315217"/>
                    <a:pt x="11984" y="288780"/>
                  </a:cubicBezTo>
                  <a:cubicBezTo>
                    <a:pt x="4560" y="284562"/>
                    <a:pt x="-17" y="276693"/>
                    <a:pt x="0" y="268154"/>
                  </a:cubicBezTo>
                  <a:cubicBezTo>
                    <a:pt x="103" y="225035"/>
                    <a:pt x="429" y="91698"/>
                    <a:pt x="600" y="23598"/>
                  </a:cubicBezTo>
                  <a:cubicBezTo>
                    <a:pt x="617" y="15145"/>
                    <a:pt x="5144" y="7345"/>
                    <a:pt x="12482" y="3144"/>
                  </a:cubicBezTo>
                  <a:cubicBezTo>
                    <a:pt x="19820" y="-1074"/>
                    <a:pt x="28821" y="-1039"/>
                    <a:pt x="36125" y="3195"/>
                  </a:cubicBezTo>
                  <a:cubicBezTo>
                    <a:pt x="111168" y="46744"/>
                    <a:pt x="283150" y="146562"/>
                    <a:pt x="330093" y="173805"/>
                  </a:cubicBezTo>
                  <a:cubicBezTo>
                    <a:pt x="337517" y="178109"/>
                    <a:pt x="342026" y="186116"/>
                    <a:pt x="341871" y="194688"/>
                  </a:cubicBezTo>
                  <a:cubicBezTo>
                    <a:pt x="341083" y="237311"/>
                    <a:pt x="338734" y="367132"/>
                    <a:pt x="337534" y="433364"/>
                  </a:cubicBezTo>
                  <a:lnTo>
                    <a:pt x="337534" y="433364"/>
                  </a:lnTo>
                  <a:close/>
                </a:path>
              </a:pathLst>
            </a:custGeom>
            <a:solidFill>
              <a:srgbClr val="3E3C3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7BD68932-FCE4-488E-B231-22AB20D45A2E}"/>
                </a:ext>
              </a:extLst>
            </p:cNvPr>
            <p:cNvSpPr/>
            <p:nvPr/>
          </p:nvSpPr>
          <p:spPr>
            <a:xfrm>
              <a:off x="6114621" y="3267795"/>
              <a:ext cx="139783" cy="86149"/>
            </a:xfrm>
            <a:custGeom>
              <a:avLst/>
              <a:gdLst>
                <a:gd name="connsiteX0" fmla="*/ 137577 w 139783"/>
                <a:gd name="connsiteY0" fmla="*/ 74653 h 86149"/>
                <a:gd name="connsiteX1" fmla="*/ 138554 w 139783"/>
                <a:gd name="connsiteY1" fmla="*/ 83397 h 86149"/>
                <a:gd name="connsiteX2" fmla="*/ 129947 w 139783"/>
                <a:gd name="connsiteY2" fmla="*/ 85300 h 86149"/>
                <a:gd name="connsiteX3" fmla="*/ 3708 w 139783"/>
                <a:gd name="connsiteY3" fmla="*/ 13651 h 86149"/>
                <a:gd name="connsiteX4" fmla="*/ 2354 w 139783"/>
                <a:gd name="connsiteY4" fmla="*/ 12657 h 86149"/>
                <a:gd name="connsiteX5" fmla="*/ 2354 w 139783"/>
                <a:gd name="connsiteY5" fmla="*/ 12657 h 86149"/>
                <a:gd name="connsiteX6" fmla="*/ 1428 w 139783"/>
                <a:gd name="connsiteY6" fmla="*/ 2970 h 86149"/>
                <a:gd name="connsiteX7" fmla="*/ 10961 w 139783"/>
                <a:gd name="connsiteY7" fmla="*/ 998 h 86149"/>
                <a:gd name="connsiteX8" fmla="*/ 136342 w 139783"/>
                <a:gd name="connsiteY8" fmla="*/ 73762 h 86149"/>
                <a:gd name="connsiteX9" fmla="*/ 137559 w 139783"/>
                <a:gd name="connsiteY9" fmla="*/ 74636 h 86149"/>
                <a:gd name="connsiteX10" fmla="*/ 137577 w 139783"/>
                <a:gd name="connsiteY10" fmla="*/ 74653 h 86149"/>
                <a:gd name="connsiteX11" fmla="*/ 137577 w 139783"/>
                <a:gd name="connsiteY11" fmla="*/ 74653 h 8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9">
                  <a:moveTo>
                    <a:pt x="137577" y="74653"/>
                  </a:moveTo>
                  <a:cubicBezTo>
                    <a:pt x="140097" y="76882"/>
                    <a:pt x="140508" y="80671"/>
                    <a:pt x="138554" y="83397"/>
                  </a:cubicBezTo>
                  <a:cubicBezTo>
                    <a:pt x="136599" y="86140"/>
                    <a:pt x="132879" y="86946"/>
                    <a:pt x="129947" y="85300"/>
                  </a:cubicBezTo>
                  <a:cubicBezTo>
                    <a:pt x="79695" y="56788"/>
                    <a:pt x="11492" y="18075"/>
                    <a:pt x="3708" y="13651"/>
                  </a:cubicBezTo>
                  <a:cubicBezTo>
                    <a:pt x="3228" y="13377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36"/>
                    <a:pt x="137577" y="74636"/>
                    <a:pt x="137577" y="74653"/>
                  </a:cubicBezTo>
                  <a:lnTo>
                    <a:pt x="137577" y="74653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C3A9D922-CC32-432E-A9C7-98E23DA75A8A}"/>
                </a:ext>
              </a:extLst>
            </p:cNvPr>
            <p:cNvSpPr/>
            <p:nvPr/>
          </p:nvSpPr>
          <p:spPr>
            <a:xfrm>
              <a:off x="6114621" y="3301939"/>
              <a:ext cx="139783" cy="86150"/>
            </a:xfrm>
            <a:custGeom>
              <a:avLst/>
              <a:gdLst>
                <a:gd name="connsiteX0" fmla="*/ 137577 w 139783"/>
                <a:gd name="connsiteY0" fmla="*/ 74646 h 86150"/>
                <a:gd name="connsiteX1" fmla="*/ 138554 w 139783"/>
                <a:gd name="connsiteY1" fmla="*/ 83407 h 86150"/>
                <a:gd name="connsiteX2" fmla="*/ 129947 w 139783"/>
                <a:gd name="connsiteY2" fmla="*/ 85293 h 86150"/>
                <a:gd name="connsiteX3" fmla="*/ 3708 w 139783"/>
                <a:gd name="connsiteY3" fmla="*/ 13644 h 86150"/>
                <a:gd name="connsiteX4" fmla="*/ 2354 w 139783"/>
                <a:gd name="connsiteY4" fmla="*/ 12649 h 86150"/>
                <a:gd name="connsiteX5" fmla="*/ 2354 w 139783"/>
                <a:gd name="connsiteY5" fmla="*/ 12649 h 86150"/>
                <a:gd name="connsiteX6" fmla="*/ 1428 w 139783"/>
                <a:gd name="connsiteY6" fmla="*/ 2962 h 86150"/>
                <a:gd name="connsiteX7" fmla="*/ 10961 w 139783"/>
                <a:gd name="connsiteY7" fmla="*/ 991 h 86150"/>
                <a:gd name="connsiteX8" fmla="*/ 136342 w 139783"/>
                <a:gd name="connsiteY8" fmla="*/ 73754 h 86150"/>
                <a:gd name="connsiteX9" fmla="*/ 137559 w 139783"/>
                <a:gd name="connsiteY9" fmla="*/ 74628 h 86150"/>
                <a:gd name="connsiteX10" fmla="*/ 137577 w 139783"/>
                <a:gd name="connsiteY10" fmla="*/ 74646 h 86150"/>
                <a:gd name="connsiteX11" fmla="*/ 137577 w 139783"/>
                <a:gd name="connsiteY11" fmla="*/ 74646 h 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50">
                  <a:moveTo>
                    <a:pt x="137577" y="74646"/>
                  </a:moveTo>
                  <a:cubicBezTo>
                    <a:pt x="140097" y="76875"/>
                    <a:pt x="140508" y="80664"/>
                    <a:pt x="138554" y="83407"/>
                  </a:cubicBezTo>
                  <a:cubicBezTo>
                    <a:pt x="136599" y="86133"/>
                    <a:pt x="132879" y="86956"/>
                    <a:pt x="129947" y="85293"/>
                  </a:cubicBezTo>
                  <a:cubicBezTo>
                    <a:pt x="79695" y="56780"/>
                    <a:pt x="11492" y="18067"/>
                    <a:pt x="3708" y="13644"/>
                  </a:cubicBezTo>
                  <a:cubicBezTo>
                    <a:pt x="3228" y="13369"/>
                    <a:pt x="2765" y="13027"/>
                    <a:pt x="2354" y="12649"/>
                  </a:cubicBezTo>
                  <a:lnTo>
                    <a:pt x="2354" y="12649"/>
                  </a:lnTo>
                  <a:cubicBezTo>
                    <a:pt x="-389" y="10129"/>
                    <a:pt x="-784" y="5946"/>
                    <a:pt x="1428" y="2962"/>
                  </a:cubicBezTo>
                  <a:cubicBezTo>
                    <a:pt x="3640" y="-38"/>
                    <a:pt x="7737" y="-878"/>
                    <a:pt x="10961" y="991"/>
                  </a:cubicBezTo>
                  <a:cubicBezTo>
                    <a:pt x="61813" y="30497"/>
                    <a:pt x="129038" y="69519"/>
                    <a:pt x="136342" y="73754"/>
                  </a:cubicBezTo>
                  <a:cubicBezTo>
                    <a:pt x="136771" y="74011"/>
                    <a:pt x="137182" y="74303"/>
                    <a:pt x="137559" y="74628"/>
                  </a:cubicBezTo>
                  <a:cubicBezTo>
                    <a:pt x="137577" y="74628"/>
                    <a:pt x="137577" y="74646"/>
                    <a:pt x="137577" y="74646"/>
                  </a:cubicBezTo>
                  <a:lnTo>
                    <a:pt x="137577" y="7464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3B916CFB-A8D4-4288-A489-2B4BF52E13C4}"/>
                </a:ext>
              </a:extLst>
            </p:cNvPr>
            <p:cNvSpPr/>
            <p:nvPr/>
          </p:nvSpPr>
          <p:spPr>
            <a:xfrm>
              <a:off x="6114621" y="3331061"/>
              <a:ext cx="139783" cy="86144"/>
            </a:xfrm>
            <a:custGeom>
              <a:avLst/>
              <a:gdLst>
                <a:gd name="connsiteX0" fmla="*/ 137577 w 139783"/>
                <a:gd name="connsiteY0" fmla="*/ 74636 h 86144"/>
                <a:gd name="connsiteX1" fmla="*/ 138554 w 139783"/>
                <a:gd name="connsiteY1" fmla="*/ 83397 h 86144"/>
                <a:gd name="connsiteX2" fmla="*/ 129947 w 139783"/>
                <a:gd name="connsiteY2" fmla="*/ 85283 h 86144"/>
                <a:gd name="connsiteX3" fmla="*/ 3708 w 139783"/>
                <a:gd name="connsiteY3" fmla="*/ 13634 h 86144"/>
                <a:gd name="connsiteX4" fmla="*/ 2354 w 139783"/>
                <a:gd name="connsiteY4" fmla="*/ 12657 h 86144"/>
                <a:gd name="connsiteX5" fmla="*/ 2354 w 139783"/>
                <a:gd name="connsiteY5" fmla="*/ 12657 h 86144"/>
                <a:gd name="connsiteX6" fmla="*/ 1428 w 139783"/>
                <a:gd name="connsiteY6" fmla="*/ 2970 h 86144"/>
                <a:gd name="connsiteX7" fmla="*/ 10961 w 139783"/>
                <a:gd name="connsiteY7" fmla="*/ 998 h 86144"/>
                <a:gd name="connsiteX8" fmla="*/ 136342 w 139783"/>
                <a:gd name="connsiteY8" fmla="*/ 73762 h 86144"/>
                <a:gd name="connsiteX9" fmla="*/ 137559 w 139783"/>
                <a:gd name="connsiteY9" fmla="*/ 74636 h 86144"/>
                <a:gd name="connsiteX10" fmla="*/ 137577 w 139783"/>
                <a:gd name="connsiteY10" fmla="*/ 74636 h 86144"/>
                <a:gd name="connsiteX11" fmla="*/ 137577 w 139783"/>
                <a:gd name="connsiteY11" fmla="*/ 74636 h 8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4">
                  <a:moveTo>
                    <a:pt x="137577" y="74636"/>
                  </a:moveTo>
                  <a:cubicBezTo>
                    <a:pt x="140097" y="76882"/>
                    <a:pt x="140508" y="80654"/>
                    <a:pt x="138554" y="83397"/>
                  </a:cubicBezTo>
                  <a:cubicBezTo>
                    <a:pt x="136599" y="86140"/>
                    <a:pt x="132879" y="86946"/>
                    <a:pt x="129947" y="85283"/>
                  </a:cubicBezTo>
                  <a:cubicBezTo>
                    <a:pt x="79695" y="56771"/>
                    <a:pt x="11492" y="18057"/>
                    <a:pt x="3708" y="13634"/>
                  </a:cubicBezTo>
                  <a:cubicBezTo>
                    <a:pt x="3228" y="13360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19"/>
                    <a:pt x="137577" y="74636"/>
                    <a:pt x="137577" y="74636"/>
                  </a:cubicBezTo>
                  <a:lnTo>
                    <a:pt x="137577" y="7463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BAF5575D-9E87-4766-A516-A2F65B47740A}"/>
                </a:ext>
              </a:extLst>
            </p:cNvPr>
            <p:cNvSpPr/>
            <p:nvPr/>
          </p:nvSpPr>
          <p:spPr>
            <a:xfrm>
              <a:off x="6275029" y="3424323"/>
              <a:ext cx="66659" cy="43906"/>
            </a:xfrm>
            <a:custGeom>
              <a:avLst/>
              <a:gdLst>
                <a:gd name="connsiteX0" fmla="*/ 65859 w 66659"/>
                <a:gd name="connsiteY0" fmla="*/ 34232 h 43906"/>
                <a:gd name="connsiteX1" fmla="*/ 64728 w 66659"/>
                <a:gd name="connsiteY1" fmla="*/ 41999 h 43906"/>
                <a:gd name="connsiteX2" fmla="*/ 56944 w 66659"/>
                <a:gd name="connsiteY2" fmla="*/ 43079 h 43906"/>
                <a:gd name="connsiteX3" fmla="*/ 3588 w 66659"/>
                <a:gd name="connsiteY3" fmla="*/ 13538 h 43906"/>
                <a:gd name="connsiteX4" fmla="*/ 742 w 66659"/>
                <a:gd name="connsiteY4" fmla="*/ 10538 h 43906"/>
                <a:gd name="connsiteX5" fmla="*/ 742 w 66659"/>
                <a:gd name="connsiteY5" fmla="*/ 10520 h 43906"/>
                <a:gd name="connsiteX6" fmla="*/ 2354 w 66659"/>
                <a:gd name="connsiteY6" fmla="*/ 1948 h 43906"/>
                <a:gd name="connsiteX7" fmla="*/ 11029 w 66659"/>
                <a:gd name="connsiteY7" fmla="*/ 1005 h 43906"/>
                <a:gd name="connsiteX8" fmla="*/ 63270 w 66659"/>
                <a:gd name="connsiteY8" fmla="*/ 31557 h 43906"/>
                <a:gd name="connsiteX9" fmla="*/ 65859 w 66659"/>
                <a:gd name="connsiteY9" fmla="*/ 34232 h 43906"/>
                <a:gd name="connsiteX10" fmla="*/ 65859 w 66659"/>
                <a:gd name="connsiteY10" fmla="*/ 34232 h 43906"/>
                <a:gd name="connsiteX11" fmla="*/ 65859 w 66659"/>
                <a:gd name="connsiteY11" fmla="*/ 34232 h 4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906">
                  <a:moveTo>
                    <a:pt x="65859" y="34232"/>
                  </a:moveTo>
                  <a:cubicBezTo>
                    <a:pt x="67248" y="36787"/>
                    <a:pt x="66802" y="39958"/>
                    <a:pt x="64728" y="41999"/>
                  </a:cubicBezTo>
                  <a:cubicBezTo>
                    <a:pt x="62670" y="44056"/>
                    <a:pt x="59498" y="44502"/>
                    <a:pt x="56944" y="43079"/>
                  </a:cubicBezTo>
                  <a:cubicBezTo>
                    <a:pt x="37913" y="32535"/>
                    <a:pt x="10909" y="17584"/>
                    <a:pt x="3588" y="13538"/>
                  </a:cubicBezTo>
                  <a:cubicBezTo>
                    <a:pt x="2354" y="12852"/>
                    <a:pt x="1359" y="11806"/>
                    <a:pt x="742" y="10538"/>
                  </a:cubicBezTo>
                  <a:cubicBezTo>
                    <a:pt x="742" y="10538"/>
                    <a:pt x="742" y="10538"/>
                    <a:pt x="742" y="10520"/>
                  </a:cubicBezTo>
                  <a:cubicBezTo>
                    <a:pt x="-681" y="7623"/>
                    <a:pt x="-12" y="4142"/>
                    <a:pt x="2354" y="1948"/>
                  </a:cubicBezTo>
                  <a:cubicBezTo>
                    <a:pt x="4720" y="-247"/>
                    <a:pt x="8252" y="-624"/>
                    <a:pt x="11029" y="1005"/>
                  </a:cubicBezTo>
                  <a:cubicBezTo>
                    <a:pt x="30129" y="12183"/>
                    <a:pt x="56447" y="27563"/>
                    <a:pt x="63270" y="31557"/>
                  </a:cubicBezTo>
                  <a:cubicBezTo>
                    <a:pt x="64350" y="32192"/>
                    <a:pt x="65242" y="33100"/>
                    <a:pt x="65859" y="34232"/>
                  </a:cubicBezTo>
                  <a:cubicBezTo>
                    <a:pt x="65842" y="34215"/>
                    <a:pt x="65842" y="34232"/>
                    <a:pt x="65859" y="34232"/>
                  </a:cubicBezTo>
                  <a:lnTo>
                    <a:pt x="65859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4732A8F8-D0D2-4A6B-B9DC-F6CA44F7DC59}"/>
                </a:ext>
              </a:extLst>
            </p:cNvPr>
            <p:cNvSpPr/>
            <p:nvPr/>
          </p:nvSpPr>
          <p:spPr>
            <a:xfrm>
              <a:off x="6275029" y="3468948"/>
              <a:ext cx="66659" cy="43885"/>
            </a:xfrm>
            <a:custGeom>
              <a:avLst/>
              <a:gdLst>
                <a:gd name="connsiteX0" fmla="*/ 65859 w 66659"/>
                <a:gd name="connsiteY0" fmla="*/ 34218 h 43885"/>
                <a:gd name="connsiteX1" fmla="*/ 64728 w 66659"/>
                <a:gd name="connsiteY1" fmla="*/ 41985 h 43885"/>
                <a:gd name="connsiteX2" fmla="*/ 56944 w 66659"/>
                <a:gd name="connsiteY2" fmla="*/ 43065 h 43885"/>
                <a:gd name="connsiteX3" fmla="*/ 3588 w 66659"/>
                <a:gd name="connsiteY3" fmla="*/ 13524 h 43885"/>
                <a:gd name="connsiteX4" fmla="*/ 742 w 66659"/>
                <a:gd name="connsiteY4" fmla="*/ 10524 h 43885"/>
                <a:gd name="connsiteX5" fmla="*/ 742 w 66659"/>
                <a:gd name="connsiteY5" fmla="*/ 10524 h 43885"/>
                <a:gd name="connsiteX6" fmla="*/ 2354 w 66659"/>
                <a:gd name="connsiteY6" fmla="*/ 1951 h 43885"/>
                <a:gd name="connsiteX7" fmla="*/ 11029 w 66659"/>
                <a:gd name="connsiteY7" fmla="*/ 991 h 43885"/>
                <a:gd name="connsiteX8" fmla="*/ 63270 w 66659"/>
                <a:gd name="connsiteY8" fmla="*/ 31544 h 43885"/>
                <a:gd name="connsiteX9" fmla="*/ 65859 w 66659"/>
                <a:gd name="connsiteY9" fmla="*/ 34218 h 43885"/>
                <a:gd name="connsiteX10" fmla="*/ 65859 w 66659"/>
                <a:gd name="connsiteY10" fmla="*/ 34218 h 43885"/>
                <a:gd name="connsiteX11" fmla="*/ 65859 w 66659"/>
                <a:gd name="connsiteY11" fmla="*/ 34218 h 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885">
                  <a:moveTo>
                    <a:pt x="65859" y="34218"/>
                  </a:moveTo>
                  <a:cubicBezTo>
                    <a:pt x="67248" y="36773"/>
                    <a:pt x="66802" y="39945"/>
                    <a:pt x="64728" y="41985"/>
                  </a:cubicBezTo>
                  <a:cubicBezTo>
                    <a:pt x="62670" y="44042"/>
                    <a:pt x="59498" y="44471"/>
                    <a:pt x="56944" y="43065"/>
                  </a:cubicBezTo>
                  <a:cubicBezTo>
                    <a:pt x="37913" y="32521"/>
                    <a:pt x="10909" y="17570"/>
                    <a:pt x="3588" y="13524"/>
                  </a:cubicBezTo>
                  <a:cubicBezTo>
                    <a:pt x="2354" y="12838"/>
                    <a:pt x="1359" y="11793"/>
                    <a:pt x="742" y="10524"/>
                  </a:cubicBezTo>
                  <a:lnTo>
                    <a:pt x="742" y="10524"/>
                  </a:lnTo>
                  <a:cubicBezTo>
                    <a:pt x="-681" y="7626"/>
                    <a:pt x="-12" y="4129"/>
                    <a:pt x="2354" y="1951"/>
                  </a:cubicBezTo>
                  <a:cubicBezTo>
                    <a:pt x="4720" y="-243"/>
                    <a:pt x="8252" y="-620"/>
                    <a:pt x="11029" y="991"/>
                  </a:cubicBezTo>
                  <a:cubicBezTo>
                    <a:pt x="30129" y="12170"/>
                    <a:pt x="56447" y="27549"/>
                    <a:pt x="63270" y="31544"/>
                  </a:cubicBezTo>
                  <a:cubicBezTo>
                    <a:pt x="64350" y="32178"/>
                    <a:pt x="65242" y="33104"/>
                    <a:pt x="65859" y="34218"/>
                  </a:cubicBezTo>
                  <a:cubicBezTo>
                    <a:pt x="65842" y="34218"/>
                    <a:pt x="65842" y="34218"/>
                    <a:pt x="65859" y="34218"/>
                  </a:cubicBezTo>
                  <a:lnTo>
                    <a:pt x="65859" y="34218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EBBA593C-51C6-491A-B8A3-8853CA09820A}"/>
                </a:ext>
              </a:extLst>
            </p:cNvPr>
            <p:cNvSpPr/>
            <p:nvPr/>
          </p:nvSpPr>
          <p:spPr>
            <a:xfrm>
              <a:off x="6114885" y="3373100"/>
              <a:ext cx="66663" cy="43892"/>
            </a:xfrm>
            <a:custGeom>
              <a:avLst/>
              <a:gdLst>
                <a:gd name="connsiteX0" fmla="*/ 65868 w 66663"/>
                <a:gd name="connsiteY0" fmla="*/ 34226 h 43892"/>
                <a:gd name="connsiteX1" fmla="*/ 64737 w 66663"/>
                <a:gd name="connsiteY1" fmla="*/ 41992 h 43892"/>
                <a:gd name="connsiteX2" fmla="*/ 56953 w 66663"/>
                <a:gd name="connsiteY2" fmla="*/ 43072 h 43892"/>
                <a:gd name="connsiteX3" fmla="*/ 3581 w 66663"/>
                <a:gd name="connsiteY3" fmla="*/ 13532 h 43892"/>
                <a:gd name="connsiteX4" fmla="*/ 735 w 66663"/>
                <a:gd name="connsiteY4" fmla="*/ 10531 h 43892"/>
                <a:gd name="connsiteX5" fmla="*/ 735 w 66663"/>
                <a:gd name="connsiteY5" fmla="*/ 10531 h 43892"/>
                <a:gd name="connsiteX6" fmla="*/ 2347 w 66663"/>
                <a:gd name="connsiteY6" fmla="*/ 1959 h 43892"/>
                <a:gd name="connsiteX7" fmla="*/ 11022 w 66663"/>
                <a:gd name="connsiteY7" fmla="*/ 999 h 43892"/>
                <a:gd name="connsiteX8" fmla="*/ 63263 w 66663"/>
                <a:gd name="connsiteY8" fmla="*/ 31551 h 43892"/>
                <a:gd name="connsiteX9" fmla="*/ 65868 w 66663"/>
                <a:gd name="connsiteY9" fmla="*/ 34226 h 43892"/>
                <a:gd name="connsiteX10" fmla="*/ 65868 w 66663"/>
                <a:gd name="connsiteY10" fmla="*/ 34226 h 43892"/>
                <a:gd name="connsiteX11" fmla="*/ 65868 w 66663"/>
                <a:gd name="connsiteY11" fmla="*/ 34226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2">
                  <a:moveTo>
                    <a:pt x="65868" y="34226"/>
                  </a:moveTo>
                  <a:cubicBezTo>
                    <a:pt x="67257" y="36780"/>
                    <a:pt x="66794" y="39952"/>
                    <a:pt x="64737" y="41992"/>
                  </a:cubicBezTo>
                  <a:cubicBezTo>
                    <a:pt x="62680" y="44050"/>
                    <a:pt x="59508" y="44478"/>
                    <a:pt x="56953" y="43072"/>
                  </a:cubicBezTo>
                  <a:cubicBezTo>
                    <a:pt x="37922" y="32528"/>
                    <a:pt x="10919" y="17578"/>
                    <a:pt x="3581" y="13532"/>
                  </a:cubicBezTo>
                  <a:cubicBezTo>
                    <a:pt x="2347" y="12846"/>
                    <a:pt x="1352" y="11800"/>
                    <a:pt x="735" y="10531"/>
                  </a:cubicBezTo>
                  <a:cubicBezTo>
                    <a:pt x="735" y="10531"/>
                    <a:pt x="735" y="10531"/>
                    <a:pt x="735" y="10531"/>
                  </a:cubicBezTo>
                  <a:cubicBezTo>
                    <a:pt x="-671" y="7634"/>
                    <a:pt x="-20" y="4136"/>
                    <a:pt x="2347" y="1959"/>
                  </a:cubicBezTo>
                  <a:cubicBezTo>
                    <a:pt x="4712" y="-236"/>
                    <a:pt x="8244" y="-630"/>
                    <a:pt x="11022" y="999"/>
                  </a:cubicBezTo>
                  <a:cubicBezTo>
                    <a:pt x="30121" y="12177"/>
                    <a:pt x="56439" y="27556"/>
                    <a:pt x="63263" y="31551"/>
                  </a:cubicBezTo>
                  <a:cubicBezTo>
                    <a:pt x="64343" y="32185"/>
                    <a:pt x="65251" y="33111"/>
                    <a:pt x="65868" y="34226"/>
                  </a:cubicBezTo>
                  <a:cubicBezTo>
                    <a:pt x="65852" y="34226"/>
                    <a:pt x="65852" y="34226"/>
                    <a:pt x="65868" y="34226"/>
                  </a:cubicBezTo>
                  <a:lnTo>
                    <a:pt x="65868" y="3422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EC01EC79-ACA6-41BB-AC0D-4CC9A6CD4241}"/>
                </a:ext>
              </a:extLst>
            </p:cNvPr>
            <p:cNvSpPr/>
            <p:nvPr/>
          </p:nvSpPr>
          <p:spPr>
            <a:xfrm>
              <a:off x="6114885" y="3402017"/>
              <a:ext cx="66663" cy="43898"/>
            </a:xfrm>
            <a:custGeom>
              <a:avLst/>
              <a:gdLst>
                <a:gd name="connsiteX0" fmla="*/ 65868 w 66663"/>
                <a:gd name="connsiteY0" fmla="*/ 34232 h 43898"/>
                <a:gd name="connsiteX1" fmla="*/ 64737 w 66663"/>
                <a:gd name="connsiteY1" fmla="*/ 41998 h 43898"/>
                <a:gd name="connsiteX2" fmla="*/ 56953 w 66663"/>
                <a:gd name="connsiteY2" fmla="*/ 43079 h 43898"/>
                <a:gd name="connsiteX3" fmla="*/ 3581 w 66663"/>
                <a:gd name="connsiteY3" fmla="*/ 13538 h 43898"/>
                <a:gd name="connsiteX4" fmla="*/ 735 w 66663"/>
                <a:gd name="connsiteY4" fmla="*/ 10537 h 43898"/>
                <a:gd name="connsiteX5" fmla="*/ 735 w 66663"/>
                <a:gd name="connsiteY5" fmla="*/ 10520 h 43898"/>
                <a:gd name="connsiteX6" fmla="*/ 2347 w 66663"/>
                <a:gd name="connsiteY6" fmla="*/ 1948 h 43898"/>
                <a:gd name="connsiteX7" fmla="*/ 11022 w 66663"/>
                <a:gd name="connsiteY7" fmla="*/ 1005 h 43898"/>
                <a:gd name="connsiteX8" fmla="*/ 63263 w 66663"/>
                <a:gd name="connsiteY8" fmla="*/ 31557 h 43898"/>
                <a:gd name="connsiteX9" fmla="*/ 65868 w 66663"/>
                <a:gd name="connsiteY9" fmla="*/ 34232 h 43898"/>
                <a:gd name="connsiteX10" fmla="*/ 65868 w 66663"/>
                <a:gd name="connsiteY10" fmla="*/ 34232 h 43898"/>
                <a:gd name="connsiteX11" fmla="*/ 65868 w 66663"/>
                <a:gd name="connsiteY11" fmla="*/ 34232 h 4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8">
                  <a:moveTo>
                    <a:pt x="65868" y="34232"/>
                  </a:moveTo>
                  <a:cubicBezTo>
                    <a:pt x="67257" y="36787"/>
                    <a:pt x="66794" y="39958"/>
                    <a:pt x="64737" y="41998"/>
                  </a:cubicBezTo>
                  <a:cubicBezTo>
                    <a:pt x="62680" y="44056"/>
                    <a:pt x="59508" y="44485"/>
                    <a:pt x="56953" y="43079"/>
                  </a:cubicBezTo>
                  <a:cubicBezTo>
                    <a:pt x="37922" y="32535"/>
                    <a:pt x="10919" y="17584"/>
                    <a:pt x="3581" y="13538"/>
                  </a:cubicBezTo>
                  <a:cubicBezTo>
                    <a:pt x="2347" y="12852"/>
                    <a:pt x="1352" y="11806"/>
                    <a:pt x="735" y="10537"/>
                  </a:cubicBezTo>
                  <a:cubicBezTo>
                    <a:pt x="735" y="10537"/>
                    <a:pt x="735" y="10537"/>
                    <a:pt x="735" y="10520"/>
                  </a:cubicBezTo>
                  <a:cubicBezTo>
                    <a:pt x="-671" y="7623"/>
                    <a:pt x="-20" y="4142"/>
                    <a:pt x="2347" y="1948"/>
                  </a:cubicBezTo>
                  <a:cubicBezTo>
                    <a:pt x="4712" y="-247"/>
                    <a:pt x="8244" y="-624"/>
                    <a:pt x="11022" y="1005"/>
                  </a:cubicBezTo>
                  <a:cubicBezTo>
                    <a:pt x="30121" y="12166"/>
                    <a:pt x="56439" y="27563"/>
                    <a:pt x="63263" y="31557"/>
                  </a:cubicBezTo>
                  <a:cubicBezTo>
                    <a:pt x="64343" y="32174"/>
                    <a:pt x="65251" y="33100"/>
                    <a:pt x="65868" y="34232"/>
                  </a:cubicBezTo>
                  <a:cubicBezTo>
                    <a:pt x="65852" y="34215"/>
                    <a:pt x="65852" y="34215"/>
                    <a:pt x="65868" y="34232"/>
                  </a:cubicBezTo>
                  <a:lnTo>
                    <a:pt x="65868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9" name="Graphic 8">
              <a:extLst>
                <a:ext uri="{FF2B5EF4-FFF2-40B4-BE49-F238E27FC236}">
                  <a16:creationId xmlns:a16="http://schemas.microsoft.com/office/drawing/2014/main" id="{9D33189E-88A3-4DE7-8578-3ACDFB3BB715}"/>
                </a:ext>
              </a:extLst>
            </p:cNvPr>
            <p:cNvGrpSpPr/>
            <p:nvPr/>
          </p:nvGrpSpPr>
          <p:grpSpPr>
            <a:xfrm>
              <a:off x="2766825" y="1661621"/>
              <a:ext cx="1017109" cy="961371"/>
              <a:chOff x="2766825" y="1661621"/>
              <a:chExt cx="1017109" cy="961371"/>
            </a:xfrm>
          </p:grpSpPr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A6129777-1B68-42E7-90A1-934ABE8F414E}"/>
                  </a:ext>
                </a:extLst>
              </p:cNvPr>
              <p:cNvSpPr/>
              <p:nvPr/>
            </p:nvSpPr>
            <p:spPr>
              <a:xfrm>
                <a:off x="2766825" y="1725601"/>
                <a:ext cx="948221" cy="897392"/>
              </a:xfrm>
              <a:custGeom>
                <a:avLst/>
                <a:gdLst>
                  <a:gd name="connsiteX0" fmla="*/ 0 w 948221"/>
                  <a:gd name="connsiteY0" fmla="*/ 77021 h 897392"/>
                  <a:gd name="connsiteX1" fmla="*/ 93029 w 948221"/>
                  <a:gd name="connsiteY1" fmla="*/ 6453 h 897392"/>
                  <a:gd name="connsiteX2" fmla="*/ 855193 w 948221"/>
                  <a:gd name="connsiteY2" fmla="*/ 316931 h 897392"/>
                  <a:gd name="connsiteX3" fmla="*/ 948221 w 948221"/>
                  <a:gd name="connsiteY3" fmla="*/ 463298 h 897392"/>
                  <a:gd name="connsiteX4" fmla="*/ 948221 w 948221"/>
                  <a:gd name="connsiteY4" fmla="*/ 680234 h 897392"/>
                  <a:gd name="connsiteX5" fmla="*/ 855193 w 948221"/>
                  <a:gd name="connsiteY5" fmla="*/ 750803 h 897392"/>
                  <a:gd name="connsiteX6" fmla="*/ 640057 w 948221"/>
                  <a:gd name="connsiteY6" fmla="*/ 663157 h 897392"/>
                  <a:gd name="connsiteX7" fmla="*/ 758580 w 948221"/>
                  <a:gd name="connsiteY7" fmla="*/ 897392 h 897392"/>
                  <a:gd name="connsiteX8" fmla="*/ 497822 w 948221"/>
                  <a:gd name="connsiteY8" fmla="*/ 605225 h 897392"/>
                  <a:gd name="connsiteX9" fmla="*/ 93029 w 948221"/>
                  <a:gd name="connsiteY9" fmla="*/ 440324 h 897392"/>
                  <a:gd name="connsiteX10" fmla="*/ 0 w 948221"/>
                  <a:gd name="connsiteY10" fmla="*/ 293957 h 897392"/>
                  <a:gd name="connsiteX11" fmla="*/ 0 w 948221"/>
                  <a:gd name="connsiteY11" fmla="*/ 77021 h 897392"/>
                  <a:gd name="connsiteX12" fmla="*/ 0 w 948221"/>
                  <a:gd name="connsiteY12" fmla="*/ 77021 h 89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8221" h="897392">
                    <a:moveTo>
                      <a:pt x="0" y="77021"/>
                    </a:moveTo>
                    <a:cubicBezTo>
                      <a:pt x="0" y="17151"/>
                      <a:pt x="41679" y="-14464"/>
                      <a:pt x="93029" y="6453"/>
                    </a:cubicBezTo>
                    <a:lnTo>
                      <a:pt x="855193" y="316931"/>
                    </a:lnTo>
                    <a:cubicBezTo>
                      <a:pt x="906542" y="337848"/>
                      <a:pt x="948221" y="403428"/>
                      <a:pt x="948221" y="463298"/>
                    </a:cubicBezTo>
                    <a:lnTo>
                      <a:pt x="948221" y="680234"/>
                    </a:lnTo>
                    <a:cubicBezTo>
                      <a:pt x="948221" y="740104"/>
                      <a:pt x="906542" y="771720"/>
                      <a:pt x="855193" y="750803"/>
                    </a:cubicBezTo>
                    <a:lnTo>
                      <a:pt x="640057" y="663157"/>
                    </a:lnTo>
                    <a:lnTo>
                      <a:pt x="758580" y="897392"/>
                    </a:lnTo>
                    <a:lnTo>
                      <a:pt x="497822" y="605225"/>
                    </a:lnTo>
                    <a:lnTo>
                      <a:pt x="93029" y="440324"/>
                    </a:lnTo>
                    <a:cubicBezTo>
                      <a:pt x="41679" y="419407"/>
                      <a:pt x="0" y="353827"/>
                      <a:pt x="0" y="293957"/>
                    </a:cubicBezTo>
                    <a:lnTo>
                      <a:pt x="0" y="77021"/>
                    </a:lnTo>
                    <a:lnTo>
                      <a:pt x="0" y="77021"/>
                    </a:lnTo>
                    <a:close/>
                  </a:path>
                </a:pathLst>
              </a:custGeom>
              <a:solidFill>
                <a:srgbClr val="0098F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7BF46D8-48FA-46D4-B686-A6D127C91EBF}"/>
                  </a:ext>
                </a:extLst>
              </p:cNvPr>
              <p:cNvSpPr/>
              <p:nvPr/>
            </p:nvSpPr>
            <p:spPr>
              <a:xfrm>
                <a:off x="3376158" y="2121238"/>
                <a:ext cx="109419" cy="118169"/>
              </a:xfrm>
              <a:custGeom>
                <a:avLst/>
                <a:gdLst>
                  <a:gd name="connsiteX0" fmla="*/ 54710 w 109419"/>
                  <a:gd name="connsiteY0" fmla="*/ 4379 h 118169"/>
                  <a:gd name="connsiteX1" fmla="*/ 0 w 109419"/>
                  <a:gd name="connsiteY1" fmla="*/ 36800 h 118169"/>
                  <a:gd name="connsiteX2" fmla="*/ 54710 w 109419"/>
                  <a:gd name="connsiteY2" fmla="*/ 113798 h 118169"/>
                  <a:gd name="connsiteX3" fmla="*/ 109420 w 109419"/>
                  <a:gd name="connsiteY3" fmla="*/ 81377 h 118169"/>
                  <a:gd name="connsiteX4" fmla="*/ 54710 w 109419"/>
                  <a:gd name="connsiteY4" fmla="*/ 4379 h 118169"/>
                  <a:gd name="connsiteX5" fmla="*/ 54710 w 109419"/>
                  <a:gd name="connsiteY5" fmla="*/ 4379 h 11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9">
                    <a:moveTo>
                      <a:pt x="54710" y="4379"/>
                    </a:moveTo>
                    <a:cubicBezTo>
                      <a:pt x="24517" y="-7931"/>
                      <a:pt x="0" y="6608"/>
                      <a:pt x="0" y="36800"/>
                    </a:cubicBezTo>
                    <a:cubicBezTo>
                      <a:pt x="0" y="66992"/>
                      <a:pt x="24517" y="101505"/>
                      <a:pt x="54710" y="113798"/>
                    </a:cubicBezTo>
                    <a:cubicBezTo>
                      <a:pt x="84902" y="126091"/>
                      <a:pt x="109420" y="111569"/>
                      <a:pt x="109420" y="81377"/>
                    </a:cubicBezTo>
                    <a:cubicBezTo>
                      <a:pt x="109420" y="51185"/>
                      <a:pt x="84902" y="16689"/>
                      <a:pt x="54710" y="4379"/>
                    </a:cubicBezTo>
                    <a:lnTo>
                      <a:pt x="54710" y="4379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AE83844C-E79B-4CA9-A43A-6DCC3C5054A0}"/>
                  </a:ext>
                </a:extLst>
              </p:cNvPr>
              <p:cNvSpPr/>
              <p:nvPr/>
            </p:nvSpPr>
            <p:spPr>
              <a:xfrm>
                <a:off x="3186226" y="2043887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36" y="51160"/>
                      <a:pt x="84919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AED4AF1-116B-4B06-A5CC-FB00E48EC0D8}"/>
                  </a:ext>
                </a:extLst>
              </p:cNvPr>
              <p:cNvSpPr/>
              <p:nvPr/>
            </p:nvSpPr>
            <p:spPr>
              <a:xfrm>
                <a:off x="2996310" y="1966511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19" y="51177"/>
                      <a:pt x="84902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80222F2-610F-4CA4-8C8E-24F8B2FAEADE}"/>
                  </a:ext>
                </a:extLst>
              </p:cNvPr>
              <p:cNvSpPr/>
              <p:nvPr/>
            </p:nvSpPr>
            <p:spPr>
              <a:xfrm>
                <a:off x="2766825" y="1661621"/>
                <a:ext cx="1017109" cy="874892"/>
              </a:xfrm>
              <a:custGeom>
                <a:avLst/>
                <a:gdLst>
                  <a:gd name="connsiteX0" fmla="*/ 0 w 1017109"/>
                  <a:gd name="connsiteY0" fmla="*/ 80856 h 874892"/>
                  <a:gd name="connsiteX1" fmla="*/ 871737 w 1017109"/>
                  <a:gd name="connsiteY1" fmla="*/ 441330 h 874892"/>
                  <a:gd name="connsiteX2" fmla="*/ 905067 w 1017109"/>
                  <a:gd name="connsiteY2" fmla="*/ 549874 h 874892"/>
                  <a:gd name="connsiteX3" fmla="*/ 896821 w 1017109"/>
                  <a:gd name="connsiteY3" fmla="*/ 870932 h 874892"/>
                  <a:gd name="connsiteX4" fmla="*/ 1017110 w 1017109"/>
                  <a:gd name="connsiteY4" fmla="*/ 874892 h 874892"/>
                  <a:gd name="connsiteX5" fmla="*/ 975568 w 1017109"/>
                  <a:gd name="connsiteY5" fmla="*/ 363971 h 874892"/>
                  <a:gd name="connsiteX6" fmla="*/ 0 w 1017109"/>
                  <a:gd name="connsiteY6" fmla="*/ 0 h 874892"/>
                  <a:gd name="connsiteX7" fmla="*/ 0 w 1017109"/>
                  <a:gd name="connsiteY7" fmla="*/ 80856 h 874892"/>
                  <a:gd name="connsiteX8" fmla="*/ 0 w 1017109"/>
                  <a:gd name="connsiteY8" fmla="*/ 80856 h 87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109" h="874892">
                    <a:moveTo>
                      <a:pt x="0" y="80856"/>
                    </a:moveTo>
                    <a:lnTo>
                      <a:pt x="871737" y="441330"/>
                    </a:lnTo>
                    <a:cubicBezTo>
                      <a:pt x="871737" y="441330"/>
                      <a:pt x="909799" y="453811"/>
                      <a:pt x="905067" y="549874"/>
                    </a:cubicBezTo>
                    <a:cubicBezTo>
                      <a:pt x="898381" y="685714"/>
                      <a:pt x="896821" y="870932"/>
                      <a:pt x="896821" y="870932"/>
                    </a:cubicBezTo>
                    <a:lnTo>
                      <a:pt x="1017110" y="874892"/>
                    </a:lnTo>
                    <a:lnTo>
                      <a:pt x="975568" y="363971"/>
                    </a:lnTo>
                    <a:lnTo>
                      <a:pt x="0" y="0"/>
                    </a:lnTo>
                    <a:lnTo>
                      <a:pt x="0" y="80856"/>
                    </a:lnTo>
                    <a:lnTo>
                      <a:pt x="0" y="80856"/>
                    </a:lnTo>
                    <a:close/>
                  </a:path>
                </a:pathLst>
              </a:custGeom>
              <a:solidFill>
                <a:srgbClr val="0084D7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5F504A48-6E12-4526-B771-6EDA0688655C}"/>
              </a:ext>
            </a:extLst>
          </p:cNvPr>
          <p:cNvSpPr txBox="1"/>
          <p:nvPr/>
        </p:nvSpPr>
        <p:spPr>
          <a:xfrm>
            <a:off x="4936352" y="1945897"/>
            <a:ext cx="6966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Prosedur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Rekomendasi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CC82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2A666168-942B-4548-AAAC-85534CC9E359}"/>
              </a:ext>
            </a:extLst>
          </p:cNvPr>
          <p:cNvGrpSpPr/>
          <p:nvPr/>
        </p:nvGrpSpPr>
        <p:grpSpPr>
          <a:xfrm rot="5400000">
            <a:off x="11531646" y="6213929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45BC1E0A-5AC9-4B34-BA4D-CE600C8A8468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ACCF7183-EFD5-4F7F-99D2-32500A858D4A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E553F711-D440-4809-8084-3E26C563C242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CC82B53-0FDA-42A8-B39D-2A60EF4C6F79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B47C23DD-1A03-4BD8-8162-CC92F056C623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6C56EF95-C8FE-4D0C-B5F8-BA44E3940992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1A2D7E1A-2BB8-4366-9100-DD5DE29D5316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B54641BF-95CC-41B3-AE47-A56A7FEFA459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C1D44EE7-4641-4212-B73B-5BDE5ADEF034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846AD50D-B300-4A6D-B7AC-D217C2694A39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998C6FA-1B41-4C2A-8BC3-99626B89E79E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2" name="Isosceles Triangle 221">
            <a:extLst>
              <a:ext uri="{FF2B5EF4-FFF2-40B4-BE49-F238E27FC236}">
                <a16:creationId xmlns:a16="http://schemas.microsoft.com/office/drawing/2014/main" id="{4D30814A-DEDA-4F05-A94D-869A4B424519}"/>
              </a:ext>
            </a:extLst>
          </p:cNvPr>
          <p:cNvSpPr/>
          <p:nvPr/>
        </p:nvSpPr>
        <p:spPr>
          <a:xfrm rot="7200000">
            <a:off x="310851" y="381663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Isosceles Triangle 222">
            <a:extLst>
              <a:ext uri="{FF2B5EF4-FFF2-40B4-BE49-F238E27FC236}">
                <a16:creationId xmlns:a16="http://schemas.microsoft.com/office/drawing/2014/main" id="{CDDCB087-A1FD-4E3C-B598-4A7618EED5CE}"/>
              </a:ext>
            </a:extLst>
          </p:cNvPr>
          <p:cNvSpPr/>
          <p:nvPr/>
        </p:nvSpPr>
        <p:spPr>
          <a:xfrm>
            <a:off x="5737281" y="6313997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Isosceles Triangle 223">
            <a:extLst>
              <a:ext uri="{FF2B5EF4-FFF2-40B4-BE49-F238E27FC236}">
                <a16:creationId xmlns:a16="http://schemas.microsoft.com/office/drawing/2014/main" id="{1EC0C51C-77F0-42DF-937A-6BFF26AF68F6}"/>
              </a:ext>
            </a:extLst>
          </p:cNvPr>
          <p:cNvSpPr/>
          <p:nvPr/>
        </p:nvSpPr>
        <p:spPr>
          <a:xfrm rot="18000000">
            <a:off x="11409022" y="143380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9" name="Graphic 238" descr="Video camera">
            <a:extLst>
              <a:ext uri="{FF2B5EF4-FFF2-40B4-BE49-F238E27FC236}">
                <a16:creationId xmlns:a16="http://schemas.microsoft.com/office/drawing/2014/main" id="{65674EEA-0C4F-43FB-9168-52146581F8D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6645" y="4993445"/>
            <a:ext cx="548640" cy="548640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824DE0B-44EC-42C1-9F7F-E7BB2477FD57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108" name="Flowchart: Delay 107">
              <a:extLst>
                <a:ext uri="{FF2B5EF4-FFF2-40B4-BE49-F238E27FC236}">
                  <a16:creationId xmlns:a16="http://schemas.microsoft.com/office/drawing/2014/main" id="{AAE4B964-B07E-4FE1-A05F-5414879975FC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8599D16-44D9-452B-9674-6ABBBBC8DDAB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88F5682-F09A-45C4-BF26-506B21070840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111" name="Object 110">
              <a:extLst>
                <a:ext uri="{FF2B5EF4-FFF2-40B4-BE49-F238E27FC236}">
                  <a16:creationId xmlns:a16="http://schemas.microsoft.com/office/drawing/2014/main" id="{1B71E2FD-3348-4A1B-A349-6E047D3C9D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8" imgW="982936" imgH="981876" progId="CorelDraw.Graphic.23">
                    <p:embed/>
                  </p:oleObj>
                </mc:Choice>
                <mc:Fallback>
                  <p:oleObj name="CorelDRAW" r:id="rId8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3B7D36AB-B2F2-4A27-915F-1EA9694FD110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955B72C-C825-4A28-A2FE-7317C53936FF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4F3D1D0-A4A3-4EDF-BE58-21FF516DADD1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15" name="Picture 15">
              <a:extLst>
                <a:ext uri="{FF2B5EF4-FFF2-40B4-BE49-F238E27FC236}">
                  <a16:creationId xmlns:a16="http://schemas.microsoft.com/office/drawing/2014/main" id="{705EB093-5229-4EC5-B816-F7D208404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78D1C23-AA4D-40C4-A1C9-344454796B21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120" name="Rectangle 5">
                <a:extLst>
                  <a:ext uri="{FF2B5EF4-FFF2-40B4-BE49-F238E27FC236}">
                    <a16:creationId xmlns:a16="http://schemas.microsoft.com/office/drawing/2014/main" id="{81F78922-F36B-4124-8920-176FFCD6E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1" name="Rectangle 6">
                <a:extLst>
                  <a:ext uri="{FF2B5EF4-FFF2-40B4-BE49-F238E27FC236}">
                    <a16:creationId xmlns:a16="http://schemas.microsoft.com/office/drawing/2014/main" id="{5A03E85B-32C4-422B-BEC8-121959E41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DFFBEEEB-17B3-47B1-9807-D36C6CA6A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6F822B33-4C08-4079-B40D-DAD941E1119C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124" name="Freeform 8">
                  <a:extLst>
                    <a:ext uri="{FF2B5EF4-FFF2-40B4-BE49-F238E27FC236}">
                      <a16:creationId xmlns:a16="http://schemas.microsoft.com/office/drawing/2014/main" id="{BA932744-DF28-4320-BCD0-5D85B1AD3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25" name="Freeform 9">
                  <a:extLst>
                    <a:ext uri="{FF2B5EF4-FFF2-40B4-BE49-F238E27FC236}">
                      <a16:creationId xmlns:a16="http://schemas.microsoft.com/office/drawing/2014/main" id="{FC6AD1DD-41F2-4CFF-BB7B-8B0CACD67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26" name="Freeform 10">
                  <a:extLst>
                    <a:ext uri="{FF2B5EF4-FFF2-40B4-BE49-F238E27FC236}">
                      <a16:creationId xmlns:a16="http://schemas.microsoft.com/office/drawing/2014/main" id="{93C2E699-8633-4B36-8369-FE268EAE44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27" name="Freeform 11">
                  <a:extLst>
                    <a:ext uri="{FF2B5EF4-FFF2-40B4-BE49-F238E27FC236}">
                      <a16:creationId xmlns:a16="http://schemas.microsoft.com/office/drawing/2014/main" id="{7CDD0D2B-3D12-42B5-B8B2-07A750FBF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5EDACC15-F411-4CB3-8CFD-FBC410B60D88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C2A615B0-097A-4FC7-8436-92DB8976D635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FE64CC9-7448-43D9-9EB6-FD17D19138EE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1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utoShape 42">
            <a:extLst>
              <a:ext uri="{FF2B5EF4-FFF2-40B4-BE49-F238E27FC236}">
                <a16:creationId xmlns:a16="http://schemas.microsoft.com/office/drawing/2014/main" id="{E4CA7C94-B1DF-4892-98D3-AFED7539369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8944" y="88669"/>
            <a:ext cx="7766395" cy="643907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ALUR PROSEDUR PENGAJUAN REKOMENDASI</a:t>
            </a:r>
            <a:endParaRPr lang="id-ID" sz="2400" b="1" dirty="0">
              <a:solidFill>
                <a:prstClr val="black"/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4641F9A-A0DF-4850-9FC8-0236225B7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8" y="805411"/>
            <a:ext cx="10272520" cy="593344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26C9E7E-5600-41A2-A7F4-37C2906AA3AC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988EAE57-8B91-4FA4-88A7-EA7D92172124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1FBE66A-9501-4EC3-AD35-718D3F970F83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AAC30BD-66D3-4C6D-B83C-FCFB78A87A38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C26C712B-42FC-46DD-A961-507B087737A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0FC5FBC-668B-421C-8D1F-FBB9BF4EE5BE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0752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rrow: Right 70">
            <a:extLst>
              <a:ext uri="{FF2B5EF4-FFF2-40B4-BE49-F238E27FC236}">
                <a16:creationId xmlns:a16="http://schemas.microsoft.com/office/drawing/2014/main" id="{6A044293-EB4C-43DD-B449-E6D8BEE100AA}"/>
              </a:ext>
            </a:extLst>
          </p:cNvPr>
          <p:cNvSpPr/>
          <p:nvPr/>
        </p:nvSpPr>
        <p:spPr>
          <a:xfrm>
            <a:off x="1246100" y="4281033"/>
            <a:ext cx="2898652" cy="1658084"/>
          </a:xfrm>
          <a:prstGeom prst="rightArrow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17AE28-A7D0-4AA1-8F51-DEE576DBBFD1}"/>
              </a:ext>
            </a:extLst>
          </p:cNvPr>
          <p:cNvSpPr/>
          <p:nvPr/>
        </p:nvSpPr>
        <p:spPr>
          <a:xfrm>
            <a:off x="4429957" y="4464601"/>
            <a:ext cx="7191071" cy="1433926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3E2D9B-333D-47B7-A8B0-86007D87BC1B}"/>
              </a:ext>
            </a:extLst>
          </p:cNvPr>
          <p:cNvSpPr/>
          <p:nvPr/>
        </p:nvSpPr>
        <p:spPr>
          <a:xfrm>
            <a:off x="4429957" y="1384917"/>
            <a:ext cx="7191071" cy="2752077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44E90E-CCD6-4C48-8C14-D55687831BB6}"/>
              </a:ext>
            </a:extLst>
          </p:cNvPr>
          <p:cNvGrpSpPr/>
          <p:nvPr/>
        </p:nvGrpSpPr>
        <p:grpSpPr>
          <a:xfrm rot="16200000">
            <a:off x="211256" y="6178949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0E9C8D9-E5C0-4EE7-808E-F4F64E10C75F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72D5A96-E562-4E23-B24C-AFD56D5F4E3D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3BC183-5E17-4BA8-9594-4CA57BC34231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E80E46-33E4-4B47-8D22-B35DB1935CB0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193BD00-12CD-40BC-8E02-EEA247AD6CBF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9E3D5D9-9645-45E5-B19D-20D7E5EC4B2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1D7FA7-D4F6-405D-AF78-FDC7608F865C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3EBCA24-41DF-48BA-9D43-1DDB89061AB1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C7597C1-30D8-4BFC-8952-3112C553FCDD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C135F1B-BB46-409B-B4AD-C3122A866566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AF37450-83F8-4A6F-AC77-B81E73A2BEE4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5D93398F-94AD-42BD-8CA9-9571019A34BA}"/>
              </a:ext>
            </a:extLst>
          </p:cNvPr>
          <p:cNvSpPr/>
          <p:nvPr/>
        </p:nvSpPr>
        <p:spPr>
          <a:xfrm rot="7200000">
            <a:off x="11806363" y="233138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82738F-0168-47D6-B25A-C24187CFEB06}"/>
              </a:ext>
            </a:extLst>
          </p:cNvPr>
          <p:cNvGrpSpPr/>
          <p:nvPr/>
        </p:nvGrpSpPr>
        <p:grpSpPr>
          <a:xfrm>
            <a:off x="-826610" y="-942871"/>
            <a:ext cx="2038076" cy="2038074"/>
            <a:chOff x="4251463" y="1587501"/>
            <a:chExt cx="3714474" cy="371447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8BD611F-63DD-4EAD-8A67-CFC3C5A8DECB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C8B2E07-8B52-4F6C-B521-068642F45601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8FD714D-04F6-44EB-ADA5-A6326C653E5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B46D691-116E-4C03-87FA-E2E061DD6D8C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533E04B-7604-42A5-ACC7-4F1544BEBEBD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50EE8B8-C45B-4EF9-804E-DCEEAB4686D2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343DC69-E4B7-4756-A974-03743EC280D7}"/>
              </a:ext>
            </a:extLst>
          </p:cNvPr>
          <p:cNvSpPr txBox="1"/>
          <p:nvPr/>
        </p:nvSpPr>
        <p:spPr>
          <a:xfrm>
            <a:off x="1319542" y="4756132"/>
            <a:ext cx="186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spc="300" dirty="0" err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Tujuan</a:t>
            </a:r>
            <a:endParaRPr lang="en-US" sz="4000" b="1" spc="3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787BA78-6C84-44C2-BC78-63B1D1720611}"/>
              </a:ext>
            </a:extLst>
          </p:cNvPr>
          <p:cNvSpPr txBox="1"/>
          <p:nvPr/>
        </p:nvSpPr>
        <p:spPr>
          <a:xfrm>
            <a:off x="4648863" y="4690643"/>
            <a:ext cx="6703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 err="1">
                <a:latin typeface="Open Sans" panose="020B0606030504020204"/>
              </a:rPr>
              <a:t>Untuk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pengamanan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fungsi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jalan</a:t>
            </a:r>
            <a:r>
              <a:rPr lang="en-US" sz="2000" b="1" dirty="0">
                <a:latin typeface="Open Sans" panose="020B0606030504020204"/>
              </a:rPr>
              <a:t>, </a:t>
            </a:r>
            <a:r>
              <a:rPr lang="en-US" sz="2000" b="1" dirty="0" err="1">
                <a:latin typeface="Open Sans" panose="020B0606030504020204"/>
              </a:rPr>
              <a:t>menjamin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kelancaran</a:t>
            </a:r>
            <a:r>
              <a:rPr lang="en-US" sz="2000" b="1" dirty="0">
                <a:latin typeface="Open Sans" panose="020B0606030504020204"/>
              </a:rPr>
              <a:t> dan </a:t>
            </a:r>
            <a:r>
              <a:rPr lang="en-US" sz="2000" b="1" dirty="0" err="1">
                <a:latin typeface="Open Sans" panose="020B0606030504020204"/>
              </a:rPr>
              <a:t>keselamatan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pengguna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jalan</a:t>
            </a:r>
            <a:r>
              <a:rPr lang="en-US" sz="2000" b="1" dirty="0">
                <a:latin typeface="Open Sans" panose="020B0606030504020204"/>
              </a:rPr>
              <a:t> dan </a:t>
            </a:r>
            <a:r>
              <a:rPr lang="en-US" sz="2000" b="1" dirty="0" err="1">
                <a:latin typeface="Open Sans" panose="020B0606030504020204"/>
              </a:rPr>
              <a:t>keamanan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konstruksi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jalan</a:t>
            </a:r>
            <a:endParaRPr lang="id-ID" sz="2000" b="1" dirty="0">
              <a:latin typeface="Open Sans" panose="020B060603050402020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F7F21D-A2A7-4800-B117-677E7D45A042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5" name="Flowchart: Delay 44">
              <a:extLst>
                <a:ext uri="{FF2B5EF4-FFF2-40B4-BE49-F238E27FC236}">
                  <a16:creationId xmlns:a16="http://schemas.microsoft.com/office/drawing/2014/main" id="{DC9A4ABC-FC06-4B58-AA5A-1D8B710D2AA9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6707B90-7CED-4ED2-9372-A9CA62EAE7C6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A396D6D-C002-4142-8BCB-500FFA5CEDEF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56" name="Object 55">
              <a:extLst>
                <a:ext uri="{FF2B5EF4-FFF2-40B4-BE49-F238E27FC236}">
                  <a16:creationId xmlns:a16="http://schemas.microsoft.com/office/drawing/2014/main" id="{C7A17742-8CCD-4E3C-99E1-42731462006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1E3B836-DD3C-4156-8438-79995F47D33D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CC3D7CD-A4D2-452E-B97F-45263C95651B}"/>
              </a:ext>
            </a:extLst>
          </p:cNvPr>
          <p:cNvSpPr txBox="1"/>
          <p:nvPr/>
        </p:nvSpPr>
        <p:spPr>
          <a:xfrm>
            <a:off x="4648864" y="1646545"/>
            <a:ext cx="670314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 err="1">
                <a:latin typeface="Open Sans" panose="020B0606030504020204"/>
              </a:rPr>
              <a:t>Untuk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menjamin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bahwa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pemanfaatan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ruang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manfaat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jalan</a:t>
            </a:r>
            <a:r>
              <a:rPr lang="en-US" sz="2000" b="1" dirty="0">
                <a:latin typeface="Open Sans" panose="020B0606030504020204"/>
              </a:rPr>
              <a:t> dan </a:t>
            </a:r>
            <a:r>
              <a:rPr lang="en-US" sz="2000" b="1" dirty="0" err="1">
                <a:latin typeface="Open Sans" panose="020B0606030504020204"/>
              </a:rPr>
              <a:t>ruang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milik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jalan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selain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peruntukannya</a:t>
            </a:r>
            <a:r>
              <a:rPr lang="en-US" sz="2000" b="1" dirty="0">
                <a:latin typeface="Open Sans" panose="020B0606030504020204"/>
              </a:rPr>
              <a:t>, </a:t>
            </a:r>
            <a:r>
              <a:rPr lang="en-US" sz="2000" b="1" dirty="0" err="1">
                <a:latin typeface="Open Sans" panose="020B0606030504020204"/>
              </a:rPr>
              <a:t>penggunaan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ruang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manfaat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jalan</a:t>
            </a:r>
            <a:r>
              <a:rPr lang="en-US" sz="2000" b="1" dirty="0">
                <a:latin typeface="Open Sans" panose="020B0606030504020204"/>
              </a:rPr>
              <a:t> yang </a:t>
            </a:r>
            <a:r>
              <a:rPr lang="en-US" sz="2000" b="1" dirty="0" err="1">
                <a:latin typeface="Open Sans" panose="020B0606030504020204"/>
              </a:rPr>
              <a:t>memerlukan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perlakuan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khusus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terhadap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konstruksi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jalan</a:t>
            </a:r>
            <a:r>
              <a:rPr lang="en-US" sz="2000" b="1" dirty="0">
                <a:latin typeface="Open Sans" panose="020B0606030504020204"/>
              </a:rPr>
              <a:t> dan </a:t>
            </a:r>
            <a:r>
              <a:rPr lang="en-US" sz="2000" b="1" dirty="0" err="1">
                <a:latin typeface="Open Sans" panose="020B0606030504020204"/>
              </a:rPr>
              <a:t>jembatan</a:t>
            </a:r>
            <a:r>
              <a:rPr lang="en-US" sz="2000" b="1" dirty="0">
                <a:latin typeface="Open Sans" panose="020B0606030504020204"/>
              </a:rPr>
              <a:t>, </a:t>
            </a:r>
            <a:r>
              <a:rPr lang="en-US" sz="2000" b="1" dirty="0" err="1">
                <a:latin typeface="Open Sans" panose="020B0606030504020204"/>
              </a:rPr>
              <a:t>serta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penggunaan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ruang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pengawasan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jalan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dapat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dilaksanakan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secara</a:t>
            </a:r>
            <a:r>
              <a:rPr lang="en-US" sz="2000" b="1" dirty="0">
                <a:latin typeface="Open Sans" panose="020B0606030504020204"/>
              </a:rPr>
              <a:t> </a:t>
            </a:r>
            <a:r>
              <a:rPr lang="en-US" sz="2000" b="1" dirty="0" err="1">
                <a:latin typeface="Open Sans" panose="020B0606030504020204"/>
              </a:rPr>
              <a:t>tertib</a:t>
            </a:r>
            <a:r>
              <a:rPr lang="en-US" sz="2000" b="1" dirty="0">
                <a:latin typeface="Open Sans" panose="020B0606030504020204"/>
              </a:rPr>
              <a:t>.</a:t>
            </a:r>
            <a:endParaRPr lang="id-ID" sz="2000" b="1" dirty="0">
              <a:latin typeface="Open Sans" panose="020B0606030504020204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8FBDB41-C5B8-434B-90C7-6997C55426F7}"/>
              </a:ext>
            </a:extLst>
          </p:cNvPr>
          <p:cNvGrpSpPr/>
          <p:nvPr/>
        </p:nvGrpSpPr>
        <p:grpSpPr>
          <a:xfrm>
            <a:off x="11094280" y="5726590"/>
            <a:ext cx="2038076" cy="2038074"/>
            <a:chOff x="4251463" y="1587501"/>
            <a:chExt cx="3714474" cy="3714472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63EA88-2E50-4752-9A13-08E219396DBF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EC07BA2F-9A1C-4121-A5E4-94C89DB84541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8531B45-0FBA-4884-AFCF-508B6CA3F6EC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FE60135-590D-4C98-9D22-0FA5E936E4B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6DCCCA2-AF81-42DC-A4CF-9C14C9C528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BB8D219-46D0-4969-8C68-928CDD312BBF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96F8708-D0DB-4753-97EA-175CB3CEF3A2}"/>
              </a:ext>
            </a:extLst>
          </p:cNvPr>
          <p:cNvSpPr/>
          <p:nvPr/>
        </p:nvSpPr>
        <p:spPr>
          <a:xfrm>
            <a:off x="1262290" y="1895892"/>
            <a:ext cx="2898652" cy="1658084"/>
          </a:xfrm>
          <a:prstGeom prst="rightArrow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CFC822-3A79-47BE-B023-275B06EF0102}"/>
              </a:ext>
            </a:extLst>
          </p:cNvPr>
          <p:cNvSpPr txBox="1"/>
          <p:nvPr/>
        </p:nvSpPr>
        <p:spPr>
          <a:xfrm>
            <a:off x="1335732" y="2370991"/>
            <a:ext cx="2143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00" dirty="0" err="1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Maksud</a:t>
            </a:r>
            <a:endParaRPr lang="en-US" sz="4000" b="1" spc="300" dirty="0">
              <a:solidFill>
                <a:schemeClr val="bg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44DEA3A-248C-4D00-BDF4-8480988E1CD6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11F4503-4D99-495F-AA8B-2114C50D319B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69" name="Picture 15">
              <a:extLst>
                <a:ext uri="{FF2B5EF4-FFF2-40B4-BE49-F238E27FC236}">
                  <a16:creationId xmlns:a16="http://schemas.microsoft.com/office/drawing/2014/main" id="{62692D6C-A074-46F9-A14C-A19F16849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2B059494-7EFF-46F9-8A67-7CF3267C3D97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76" name="Rectangle 5">
                <a:extLst>
                  <a:ext uri="{FF2B5EF4-FFF2-40B4-BE49-F238E27FC236}">
                    <a16:creationId xmlns:a16="http://schemas.microsoft.com/office/drawing/2014/main" id="{33086BF8-981A-4AED-81C9-3C204DB5B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" name="Rectangle 6">
                <a:extLst>
                  <a:ext uri="{FF2B5EF4-FFF2-40B4-BE49-F238E27FC236}">
                    <a16:creationId xmlns:a16="http://schemas.microsoft.com/office/drawing/2014/main" id="{25BCBE40-2F74-4338-A6CF-FB25BC5880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" name="Rectangle 7">
                <a:extLst>
                  <a:ext uri="{FF2B5EF4-FFF2-40B4-BE49-F238E27FC236}">
                    <a16:creationId xmlns:a16="http://schemas.microsoft.com/office/drawing/2014/main" id="{E0AE2FED-E2AB-486E-8FE7-A12FED518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FEA8959-7322-4FC3-AAB3-462CA7E4D3FC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80" name="Freeform 8">
                  <a:extLst>
                    <a:ext uri="{FF2B5EF4-FFF2-40B4-BE49-F238E27FC236}">
                      <a16:creationId xmlns:a16="http://schemas.microsoft.com/office/drawing/2014/main" id="{61A415B4-6341-41E5-950A-81AF940BB3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81" name="Freeform 9">
                  <a:extLst>
                    <a:ext uri="{FF2B5EF4-FFF2-40B4-BE49-F238E27FC236}">
                      <a16:creationId xmlns:a16="http://schemas.microsoft.com/office/drawing/2014/main" id="{E03D1766-A927-4267-9200-3929057495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82" name="Freeform 10">
                  <a:extLst>
                    <a:ext uri="{FF2B5EF4-FFF2-40B4-BE49-F238E27FC236}">
                      <a16:creationId xmlns:a16="http://schemas.microsoft.com/office/drawing/2014/main" id="{8A849D58-2D9E-48DD-B2B0-B85708ACE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83" name="Freeform 11">
                  <a:extLst>
                    <a:ext uri="{FF2B5EF4-FFF2-40B4-BE49-F238E27FC236}">
                      <a16:creationId xmlns:a16="http://schemas.microsoft.com/office/drawing/2014/main" id="{2C206B41-6A0A-43B2-B976-1C168D79F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B72186B-0AD4-411F-A881-58C6670F6A56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B94B5F69-05FF-4B1D-9FAB-E4039ED4D223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190E778-CE02-45BF-94E5-9D3F294C3EFB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9136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42">
            <a:extLst>
              <a:ext uri="{FF2B5EF4-FFF2-40B4-BE49-F238E27FC236}">
                <a16:creationId xmlns:a16="http://schemas.microsoft.com/office/drawing/2014/main" id="{3AD3728F-A415-4ABE-8BAB-DCE3F9F89D94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8893" y="241589"/>
            <a:ext cx="6768353" cy="643907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PRASYARAT PENERBITAN IMB OLEH PEMDA</a:t>
            </a:r>
            <a:endParaRPr lang="id-ID" sz="2400" b="1" dirty="0">
              <a:solidFill>
                <a:prstClr val="black"/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1FB949-F417-4048-BE91-126DF9C071AC}"/>
              </a:ext>
            </a:extLst>
          </p:cNvPr>
          <p:cNvSpPr/>
          <p:nvPr/>
        </p:nvSpPr>
        <p:spPr>
          <a:xfrm>
            <a:off x="933691" y="1034891"/>
            <a:ext cx="10439088" cy="53615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09585">
              <a:defRPr/>
            </a:pPr>
            <a:endParaRPr lang="id-ID" sz="1867" b="1" dirty="0">
              <a:solidFill>
                <a:prstClr val="black"/>
              </a:solidFill>
              <a:latin typeface="Arial" pitchFamily="34" charset="0"/>
            </a:endParaRPr>
          </a:p>
          <a:p>
            <a:pPr marL="355600" indent="-355600" defTabSz="609585">
              <a:spcAft>
                <a:spcPts val="300"/>
              </a:spcAft>
              <a:buAutoNum type="romanUcPeriod"/>
              <a:defRPr/>
            </a:pP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Kelengkapan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permohonan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(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persyaratan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teknis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):</a:t>
            </a:r>
          </a:p>
          <a:p>
            <a:pPr defTabSz="609585">
              <a:spcAft>
                <a:spcPts val="300"/>
              </a:spcAft>
              <a:defRPr/>
            </a:pP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     a.  Gambar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situasi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bangunan</a:t>
            </a:r>
            <a:endParaRPr lang="en-US" sz="1867" b="1" dirty="0">
              <a:solidFill>
                <a:prstClr val="black"/>
              </a:solidFill>
              <a:latin typeface="Arial" pitchFamily="34" charset="0"/>
            </a:endParaRPr>
          </a:p>
          <a:p>
            <a:pPr defTabSz="609585">
              <a:spcAft>
                <a:spcPts val="300"/>
              </a:spcAft>
              <a:defRPr/>
            </a:pP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     b.  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Jenis peruntukan bangunan</a:t>
            </a:r>
          </a:p>
          <a:p>
            <a:pPr defTabSz="609585">
              <a:spcAft>
                <a:spcPts val="300"/>
              </a:spcAft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    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c.  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Rencana jalan akses</a:t>
            </a:r>
          </a:p>
          <a:p>
            <a:pPr defTabSz="609585">
              <a:spcAft>
                <a:spcPts val="300"/>
              </a:spcAft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   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d.  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Rencana sistem drainase</a:t>
            </a:r>
          </a:p>
          <a:p>
            <a:pPr defTabSz="609585"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 </a:t>
            </a:r>
          </a:p>
          <a:p>
            <a:pPr defTabSz="609585">
              <a:spcAft>
                <a:spcPts val="300"/>
              </a:spcAft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II.  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Rekomendasi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sekurang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–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kurangnya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memuat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hal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–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hal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sbb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:</a:t>
            </a:r>
            <a:endParaRPr lang="id-ID" sz="1867" b="1" dirty="0">
              <a:solidFill>
                <a:prstClr val="black"/>
              </a:solidFill>
              <a:latin typeface="Arial" pitchFamily="34" charset="0"/>
            </a:endParaRPr>
          </a:p>
          <a:p>
            <a:pPr defTabSz="609585">
              <a:spcAft>
                <a:spcPts val="300"/>
              </a:spcAft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    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a.  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Sempadan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pagar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;</a:t>
            </a:r>
            <a:endParaRPr lang="id-ID" sz="1867" b="1" dirty="0">
              <a:solidFill>
                <a:prstClr val="black"/>
              </a:solidFill>
              <a:latin typeface="Arial" pitchFamily="34" charset="0"/>
            </a:endParaRPr>
          </a:p>
          <a:p>
            <a:pPr defTabSz="609585">
              <a:spcAft>
                <a:spcPts val="300"/>
              </a:spcAft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    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b.  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Sempadan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bangunan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;</a:t>
            </a:r>
            <a:endParaRPr lang="id-ID" sz="1867" b="1" dirty="0">
              <a:solidFill>
                <a:prstClr val="black"/>
              </a:solidFill>
              <a:latin typeface="Arial" pitchFamily="34" charset="0"/>
            </a:endParaRPr>
          </a:p>
          <a:p>
            <a:pPr defTabSz="609585">
              <a:spcAft>
                <a:spcPts val="300"/>
              </a:spcAft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    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c.  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Ketentuan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jalan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akses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; dan</a:t>
            </a:r>
            <a:endParaRPr lang="id-ID" sz="1867" b="1" dirty="0">
              <a:solidFill>
                <a:prstClr val="black"/>
              </a:solidFill>
              <a:latin typeface="Arial" pitchFamily="34" charset="0"/>
            </a:endParaRPr>
          </a:p>
          <a:p>
            <a:pPr defTabSz="609585">
              <a:spcAft>
                <a:spcPts val="300"/>
              </a:spcAft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    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d.  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Ketentuan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mengenai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sistem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drainase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.</a:t>
            </a:r>
            <a:endParaRPr lang="id-ID" sz="1867" b="1" dirty="0">
              <a:solidFill>
                <a:prstClr val="black"/>
              </a:solidFill>
              <a:latin typeface="Arial" pitchFamily="34" charset="0"/>
            </a:endParaRPr>
          </a:p>
          <a:p>
            <a:pPr defTabSz="609585">
              <a:defRPr/>
            </a:pP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 </a:t>
            </a:r>
            <a:endParaRPr lang="id-ID" sz="1867" b="1" dirty="0">
              <a:solidFill>
                <a:prstClr val="black"/>
              </a:solidFill>
              <a:latin typeface="Arial" pitchFamily="34" charset="0"/>
            </a:endParaRPr>
          </a:p>
          <a:p>
            <a:pPr marL="380990" indent="-380990" algn="just" defTabSz="609585">
              <a:buClr>
                <a:srgbClr val="212121"/>
              </a:buClr>
              <a:buFont typeface="+mj-lt"/>
              <a:buAutoNum type="romanUcPeriod" startAt="3"/>
              <a:tabLst>
                <a:tab pos="2137780" algn="l"/>
              </a:tabLst>
              <a:defRPr/>
            </a:pP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Larangan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kegiatan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tertentu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yang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mengganggu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pandangan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bebas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pengemudi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dan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 </a:t>
            </a:r>
          </a:p>
          <a:p>
            <a:pPr algn="just" defTabSz="609585"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    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konstruksi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jala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n.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Perintah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melakukan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perbuatan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tertentu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guna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menjamin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 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  </a:t>
            </a:r>
          </a:p>
          <a:p>
            <a:pPr algn="just" defTabSz="609585">
              <a:defRPr/>
            </a:pP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     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p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</a:rPr>
              <a:t>eruntukan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</a:rPr>
              <a:t> RUWASJA</a:t>
            </a:r>
            <a:endParaRPr lang="id-ID" sz="1867" b="1" dirty="0">
              <a:solidFill>
                <a:prstClr val="black"/>
              </a:solidFill>
              <a:latin typeface="Arial" pitchFamily="34" charset="0"/>
            </a:endParaRPr>
          </a:p>
          <a:p>
            <a:pPr algn="just" defTabSz="609585"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</a:rPr>
              <a:t> 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0FA5F26-A0FC-4DEA-89FE-A717362CD43D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8FB2ED19-A897-449D-AB79-DAD119855A56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5E0CBCF-395C-4C90-AC7A-244B0C167B2D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100FEB-23E6-479A-84D1-E1DF3AA34307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B7BAD1B7-88F2-4AD9-8E9A-D6B5FAF0570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77358F3-25AE-42D6-BD2B-A52EAB77D0F5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477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5FC55B3-8B78-43D5-BDD7-6254BC9AF1F3}"/>
              </a:ext>
            </a:extLst>
          </p:cNvPr>
          <p:cNvSpPr/>
          <p:nvPr/>
        </p:nvSpPr>
        <p:spPr>
          <a:xfrm>
            <a:off x="575257" y="313686"/>
            <a:ext cx="11097419" cy="7078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 ALIR </a:t>
            </a:r>
            <a:r>
              <a:rPr lang="id-ID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PENGGUNAAN RUANG PENGAWASAN JALAN NASIONAL </a:t>
            </a:r>
          </a:p>
          <a:p>
            <a:pPr algn="ctr" defTabSz="609585">
              <a:defRPr/>
            </a:pPr>
            <a:r>
              <a:rPr lang="id-ID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 AKSES KELUAR MASUK/PENERBITAN IMB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F0376BE-552F-47D8-A938-4FE421EDE926}"/>
              </a:ext>
            </a:extLst>
          </p:cNvPr>
          <p:cNvSpPr/>
          <p:nvPr/>
        </p:nvSpPr>
        <p:spPr>
          <a:xfrm>
            <a:off x="1562351" y="1257175"/>
            <a:ext cx="9133617" cy="996031"/>
          </a:xfrm>
          <a:prstGeom prst="rec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Pemohon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mengajukan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Permohonan Rekomendasi Penggunaan Ruang Pengawasan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Jalan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kepada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Kepala B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B</a:t>
            </a:r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PJN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11CB961-1B08-4EC9-A49C-C8BE23EE6B0B}"/>
              </a:ext>
            </a:extLst>
          </p:cNvPr>
          <p:cNvSpPr/>
          <p:nvPr/>
        </p:nvSpPr>
        <p:spPr>
          <a:xfrm>
            <a:off x="1562351" y="2646637"/>
            <a:ext cx="9133617" cy="880228"/>
          </a:xfrm>
          <a:prstGeom prst="rec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BBPJN </a:t>
            </a:r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bersama Satker m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elakukan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Evaluasi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dan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Kunjungan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Lapangan</a:t>
            </a:r>
            <a:endParaRPr lang="id-ID" sz="2400" b="1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1A2C434-52BE-4B99-ABF5-FA39C38156DE}"/>
              </a:ext>
            </a:extLst>
          </p:cNvPr>
          <p:cNvSpPr/>
          <p:nvPr/>
        </p:nvSpPr>
        <p:spPr>
          <a:xfrm>
            <a:off x="1562351" y="3850343"/>
            <a:ext cx="9133617" cy="2642601"/>
          </a:xfrm>
          <a:prstGeom prst="rec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BBPJN m</a:t>
            </a:r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emberikan Rekomendasi Ruang Pengawasan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Jalan</a:t>
            </a:r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 kepada Pemohon, sekurang kurangnya memuat :</a:t>
            </a:r>
          </a:p>
          <a:p>
            <a:pPr defTabSz="609585"/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1.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sempadan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pagar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;</a:t>
            </a:r>
            <a:endParaRPr lang="id-ID" sz="2400" b="1" dirty="0">
              <a:solidFill>
                <a:prstClr val="black"/>
              </a:solidFill>
              <a:latin typeface="Corbel" panose="020B0503020204020204"/>
            </a:endParaRPr>
          </a:p>
          <a:p>
            <a:pPr defTabSz="609585"/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2.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sempadan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bangunan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;</a:t>
            </a:r>
            <a:endParaRPr lang="id-ID" sz="2400" b="1" dirty="0">
              <a:solidFill>
                <a:prstClr val="black"/>
              </a:solidFill>
              <a:latin typeface="Corbel" panose="020B0503020204020204"/>
            </a:endParaRPr>
          </a:p>
          <a:p>
            <a:pPr defTabSz="609585"/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3.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ketentuan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jalan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akses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;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dan</a:t>
            </a:r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</a:p>
          <a:p>
            <a:pPr defTabSz="609585"/>
            <a:r>
              <a:rPr lang="id-ID" sz="2400" b="1" dirty="0">
                <a:solidFill>
                  <a:prstClr val="black"/>
                </a:solidFill>
                <a:latin typeface="Corbel" panose="020B0503020204020204"/>
              </a:rPr>
              <a:t>4.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ketentuan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mengenai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sistem</a:t>
            </a:r>
            <a:r>
              <a:rPr lang="en-US" sz="2400" b="1" dirty="0">
                <a:solidFill>
                  <a:prstClr val="black"/>
                </a:solidFill>
                <a:latin typeface="Corbel" panose="020B0503020204020204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rbel" panose="020B0503020204020204"/>
              </a:rPr>
              <a:t>drainase</a:t>
            </a:r>
            <a:endParaRPr lang="id-ID" sz="2400" b="1" dirty="0">
              <a:solidFill>
                <a:prstClr val="black"/>
              </a:solidFill>
              <a:latin typeface="Corbel" panose="020B0503020204020204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ADDB473-8E8E-4B52-8794-77A8AFCA3633}"/>
              </a:ext>
            </a:extLst>
          </p:cNvPr>
          <p:cNvCxnSpPr>
            <a:cxnSpLocks/>
            <a:stCxn id="42" idx="2"/>
            <a:endCxn id="43" idx="0"/>
          </p:cNvCxnSpPr>
          <p:nvPr/>
        </p:nvCxnSpPr>
        <p:spPr>
          <a:xfrm>
            <a:off x="6129160" y="3526865"/>
            <a:ext cx="0" cy="32347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CB7E496-8C94-4EF4-9EB2-AF765A3F399D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>
            <a:off x="6129160" y="2253206"/>
            <a:ext cx="0" cy="39343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DD4920-1B51-4C12-9279-725135DC2D7A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401745F7-C2FB-4B3D-A4AF-C5E57E9BF7BE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3DE62A1-36BF-4522-BEFB-499CF53DF39E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A338878-D219-4F93-B2C7-E8EB77FE5AAA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63" name="Object 62">
              <a:extLst>
                <a:ext uri="{FF2B5EF4-FFF2-40B4-BE49-F238E27FC236}">
                  <a16:creationId xmlns:a16="http://schemas.microsoft.com/office/drawing/2014/main" id="{9840191C-385B-41E0-B7CE-EBBC0E7866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CDF4610-6A01-4D4A-B5D7-7C85186D2B67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868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C97A106-BF66-4ADC-9616-EC5DB8357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6301" r="6054" b="14600"/>
          <a:stretch/>
        </p:blipFill>
        <p:spPr>
          <a:xfrm>
            <a:off x="844684" y="66493"/>
            <a:ext cx="5081553" cy="67915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538ECFD-A6A0-4213-A73D-4CFEA22E14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5627" r="3202" b="6497"/>
          <a:stretch/>
        </p:blipFill>
        <p:spPr>
          <a:xfrm>
            <a:off x="6226554" y="66494"/>
            <a:ext cx="4832113" cy="6751127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2677C211-A2FB-4C6A-9BBF-0EDD21B28182}"/>
              </a:ext>
            </a:extLst>
          </p:cNvPr>
          <p:cNvSpPr txBox="1">
            <a:spLocks/>
          </p:cNvSpPr>
          <p:nvPr/>
        </p:nvSpPr>
        <p:spPr bwMode="gray">
          <a:xfrm>
            <a:off x="6561855" y="0"/>
            <a:ext cx="2492415" cy="5581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609585"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C2 :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Pemberian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Rekomendasi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6BF47BE-3797-46BC-8414-455E26A23715}"/>
              </a:ext>
            </a:extLst>
          </p:cNvPr>
          <p:cNvSpPr txBox="1">
            <a:spLocks/>
          </p:cNvSpPr>
          <p:nvPr/>
        </p:nvSpPr>
        <p:spPr>
          <a:xfrm>
            <a:off x="750547" y="0"/>
            <a:ext cx="3231143" cy="322000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609585"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FORM C1 : Surat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Permohonan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63D91F-A317-43BE-AF1C-50606D9C66BA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3" name="Flowchart: Delay 42">
              <a:extLst>
                <a:ext uri="{FF2B5EF4-FFF2-40B4-BE49-F238E27FC236}">
                  <a16:creationId xmlns:a16="http://schemas.microsoft.com/office/drawing/2014/main" id="{1BAA567F-27E5-4684-88D4-550486F7C076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523B7A1-0C6F-4CFB-8177-B31D1FAA8011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D295D11-6B6F-4667-A5E2-452491AD8F46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61" name="Object 60">
              <a:extLst>
                <a:ext uri="{FF2B5EF4-FFF2-40B4-BE49-F238E27FC236}">
                  <a16:creationId xmlns:a16="http://schemas.microsoft.com/office/drawing/2014/main" id="{E11E58C8-1EBB-4887-9F2F-984F1055540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982936" imgH="981876" progId="CorelDraw.Graphic.23">
                    <p:embed/>
                  </p:oleObj>
                </mc:Choice>
                <mc:Fallback>
                  <p:oleObj name="CorelDRAW" r:id="rId4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4E0D8C3-1F39-427D-A179-FDF37369F911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745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Google Shape;191;p21">
            <a:extLst>
              <a:ext uri="{FF2B5EF4-FFF2-40B4-BE49-F238E27FC236}">
                <a16:creationId xmlns:a16="http://schemas.microsoft.com/office/drawing/2014/main" id="{2E718581-73F6-4195-ACEB-F4C61E6EAD10}"/>
              </a:ext>
            </a:extLst>
          </p:cNvPr>
          <p:cNvSpPr txBox="1">
            <a:spLocks/>
          </p:cNvSpPr>
          <p:nvPr/>
        </p:nvSpPr>
        <p:spPr>
          <a:xfrm>
            <a:off x="74750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fld id="{00000000-1234-1234-1234-123412341234}" type="slidenum">
              <a:rPr lang="en" smtClean="0">
                <a:solidFill>
                  <a:prstClr val="black"/>
                </a:solidFill>
                <a:latin typeface="Corbel" panose="020B0503020204020204"/>
              </a:rPr>
              <a:pPr defTabSz="609585"/>
              <a:t>43</a:t>
            </a:fld>
            <a:endParaRPr lang="en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42" name="AutoShape 42">
            <a:extLst>
              <a:ext uri="{FF2B5EF4-FFF2-40B4-BE49-F238E27FC236}">
                <a16:creationId xmlns:a16="http://schemas.microsoft.com/office/drawing/2014/main" id="{F92ADDBB-A222-48C9-889A-A3B82D4FB324}"/>
              </a:ext>
            </a:extLst>
          </p:cNvPr>
          <p:cNvSpPr>
            <a:spLocks noChangeArrowheads="1"/>
          </p:cNvSpPr>
          <p:nvPr/>
        </p:nvSpPr>
        <p:spPr bwMode="gray">
          <a:xfrm>
            <a:off x="876712" y="338765"/>
            <a:ext cx="5736291" cy="643907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Aharoni" pitchFamily="2" charset="-79"/>
                <a:ea typeface="Tahoma" pitchFamily="34" charset="0"/>
                <a:cs typeface="Aharoni" pitchFamily="2" charset="-79"/>
              </a:rPr>
              <a:t>BENTUK PEMBERIAN REKOMENDASI</a:t>
            </a:r>
            <a:endParaRPr lang="id-ID" sz="2400" b="1" dirty="0">
              <a:solidFill>
                <a:prstClr val="black"/>
              </a:solidFill>
              <a:latin typeface="Aharoni" pitchFamily="2" charset="-79"/>
              <a:ea typeface="Tahoma" pitchFamily="34" charset="0"/>
              <a:cs typeface="Aharoni" pitchFamily="2" charset="-79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31EF6F7-DE59-41CE-B51C-F472138CE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684" y="1212093"/>
            <a:ext cx="5260088" cy="29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0081DB-AED0-43C2-AE68-BB5496922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91" y="1200115"/>
            <a:ext cx="5691698" cy="4268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F229CD-F473-4EAF-8421-3E96A970245F}"/>
              </a:ext>
            </a:extLst>
          </p:cNvPr>
          <p:cNvSpPr txBox="1"/>
          <p:nvPr/>
        </p:nvSpPr>
        <p:spPr>
          <a:xfrm>
            <a:off x="2129779" y="5657885"/>
            <a:ext cx="396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Rekomendasi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  <a:r>
              <a:rPr lang="en-US" sz="2400" b="1" dirty="0" err="1">
                <a:solidFill>
                  <a:schemeClr val="bg1"/>
                </a:solidFill>
              </a:rPr>
              <a:t>untuk</a:t>
            </a:r>
            <a:r>
              <a:rPr lang="en-US" sz="2400" b="1" dirty="0">
                <a:solidFill>
                  <a:schemeClr val="bg1"/>
                </a:solidFill>
              </a:rPr>
              <a:t> IMB</a:t>
            </a:r>
            <a:endParaRPr lang="en-ID" sz="2400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CD8188-60C0-4CCD-9397-4F7B35D36CB9}"/>
              </a:ext>
            </a:extLst>
          </p:cNvPr>
          <p:cNvSpPr txBox="1"/>
          <p:nvPr/>
        </p:nvSpPr>
        <p:spPr>
          <a:xfrm>
            <a:off x="7478296" y="4286082"/>
            <a:ext cx="430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Rekomendasi</a:t>
            </a:r>
            <a:r>
              <a:rPr lang="en-US" sz="2400" b="1" dirty="0">
                <a:solidFill>
                  <a:schemeClr val="bg1"/>
                </a:solidFill>
              </a:rPr>
              <a:t>  </a:t>
            </a:r>
            <a:r>
              <a:rPr lang="en-US" sz="2400" b="1" dirty="0" err="1">
                <a:solidFill>
                  <a:schemeClr val="bg1"/>
                </a:solidFill>
              </a:rPr>
              <a:t>izin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Pelebaran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Pagar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Pintu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Masuk</a:t>
            </a:r>
            <a:endParaRPr lang="en-ID" sz="2400" b="1" dirty="0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AE0C63A-B3A8-4258-9860-FBEAF937D022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9552819F-ADA2-4058-9931-CEAAD30C17EA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C07EA28-C894-4979-9CC0-6B28F6B91234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93520A-10FD-476C-8D73-96738CCCD1F7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61" name="Object 60">
              <a:extLst>
                <a:ext uri="{FF2B5EF4-FFF2-40B4-BE49-F238E27FC236}">
                  <a16:creationId xmlns:a16="http://schemas.microsoft.com/office/drawing/2014/main" id="{68080F2A-9FCB-468D-89AC-A8B6032E17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982936" imgH="981876" progId="CorelDraw.Graphic.23">
                    <p:embed/>
                  </p:oleObj>
                </mc:Choice>
                <mc:Fallback>
                  <p:oleObj name="CorelDRAW" r:id="rId4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E63E21A-177F-47CC-B162-80E36A7B928A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434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638312" y="456442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987388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42">
            <a:extLst>
              <a:ext uri="{FF2B5EF4-FFF2-40B4-BE49-F238E27FC236}">
                <a16:creationId xmlns:a16="http://schemas.microsoft.com/office/drawing/2014/main" id="{1631A421-72DD-4319-9BC2-DDF3C9A197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844" y="2079867"/>
            <a:ext cx="2800213" cy="239897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defTabSz="609585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PENGAWASAN</a:t>
            </a:r>
          </a:p>
          <a:p>
            <a:pPr defTabSz="609585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TERHADAP IZIN, </a:t>
            </a:r>
          </a:p>
          <a:p>
            <a:pPr defTabSz="609585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DISPENSASI DAN </a:t>
            </a:r>
          </a:p>
          <a:p>
            <a:pPr defTabSz="609585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ea typeface="Tahoma" pitchFamily="34" charset="0"/>
                <a:cs typeface="Calibri" panose="020F0502020204030204" pitchFamily="34" charset="0"/>
              </a:rPr>
              <a:t>REKOMENDASI</a:t>
            </a:r>
            <a:endParaRPr lang="id-ID" sz="2800" b="1" dirty="0">
              <a:solidFill>
                <a:prstClr val="black"/>
              </a:solidFill>
              <a:latin typeface="Calibri" panose="020F0502020204030204" pitchFamily="34" charset="0"/>
              <a:ea typeface="Tahoma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8A232F-3CFD-47C1-920F-10B6EB41866C}"/>
              </a:ext>
            </a:extLst>
          </p:cNvPr>
          <p:cNvSpPr/>
          <p:nvPr/>
        </p:nvSpPr>
        <p:spPr>
          <a:xfrm>
            <a:off x="2788213" y="1160793"/>
            <a:ext cx="8562692" cy="4838217"/>
          </a:xfrm>
          <a:prstGeom prst="rect">
            <a:avLst/>
          </a:prstGeom>
          <a:noFill/>
        </p:spPr>
        <p:txBody>
          <a:bodyPr/>
          <a:lstStyle/>
          <a:p>
            <a:endParaRPr lang="en-ID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E67379B-72E7-45D3-869E-B1B3CD3002D6}"/>
              </a:ext>
            </a:extLst>
          </p:cNvPr>
          <p:cNvSpPr/>
          <p:nvPr/>
        </p:nvSpPr>
        <p:spPr>
          <a:xfrm>
            <a:off x="3100138" y="927954"/>
            <a:ext cx="2502881" cy="1287000"/>
          </a:xfrm>
          <a:custGeom>
            <a:avLst/>
            <a:gdLst>
              <a:gd name="connsiteX0" fmla="*/ 0 w 2140673"/>
              <a:gd name="connsiteY0" fmla="*/ 0 h 1287000"/>
              <a:gd name="connsiteX1" fmla="*/ 2140673 w 2140673"/>
              <a:gd name="connsiteY1" fmla="*/ 0 h 1287000"/>
              <a:gd name="connsiteX2" fmla="*/ 2140673 w 2140673"/>
              <a:gd name="connsiteY2" fmla="*/ 1287000 h 1287000"/>
              <a:gd name="connsiteX3" fmla="*/ 0 w 2140673"/>
              <a:gd name="connsiteY3" fmla="*/ 1287000 h 1287000"/>
              <a:gd name="connsiteX4" fmla="*/ 0 w 2140673"/>
              <a:gd name="connsiteY4" fmla="*/ 0 h 1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673" h="1287000">
                <a:moveTo>
                  <a:pt x="0" y="0"/>
                </a:moveTo>
                <a:lnTo>
                  <a:pt x="2140673" y="0"/>
                </a:lnTo>
                <a:lnTo>
                  <a:pt x="2140673" y="1287000"/>
                </a:lnTo>
                <a:lnTo>
                  <a:pt x="0" y="1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40640" rIns="113792" bIns="4064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/>
              <a:t>Pelaksanaan</a:t>
            </a:r>
            <a:endParaRPr lang="en-US" sz="2800" b="1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F0AFB13-678C-44DF-8A02-C8379BF984CA}"/>
              </a:ext>
            </a:extLst>
          </p:cNvPr>
          <p:cNvSpPr/>
          <p:nvPr/>
        </p:nvSpPr>
        <p:spPr>
          <a:xfrm>
            <a:off x="5799454" y="927954"/>
            <a:ext cx="6060698" cy="2400004"/>
          </a:xfrm>
          <a:custGeom>
            <a:avLst/>
            <a:gdLst>
              <a:gd name="connsiteX0" fmla="*/ 0 w 5822630"/>
              <a:gd name="connsiteY0" fmla="*/ 0 h 1287000"/>
              <a:gd name="connsiteX1" fmla="*/ 5822630 w 5822630"/>
              <a:gd name="connsiteY1" fmla="*/ 0 h 1287000"/>
              <a:gd name="connsiteX2" fmla="*/ 5822630 w 5822630"/>
              <a:gd name="connsiteY2" fmla="*/ 1287000 h 1287000"/>
              <a:gd name="connsiteX3" fmla="*/ 0 w 5822630"/>
              <a:gd name="connsiteY3" fmla="*/ 1287000 h 1287000"/>
              <a:gd name="connsiteX4" fmla="*/ 0 w 5822630"/>
              <a:gd name="connsiteY4" fmla="*/ 0 h 1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630" h="1287000">
                <a:moveTo>
                  <a:pt x="0" y="0"/>
                </a:moveTo>
                <a:lnTo>
                  <a:pt x="5822630" y="0"/>
                </a:lnTo>
                <a:lnTo>
                  <a:pt x="5822630" y="1287000"/>
                </a:lnTo>
                <a:lnTo>
                  <a:pt x="0" y="1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b="1" kern="1200" dirty="0" err="1">
                <a:solidFill>
                  <a:schemeClr val="tx1"/>
                </a:solidFill>
              </a:rPr>
              <a:t>Wajib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diawasi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oleh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petugas</a:t>
            </a:r>
            <a:r>
              <a:rPr lang="en-US" sz="2600" b="1" kern="1200" dirty="0">
                <a:solidFill>
                  <a:schemeClr val="tx1"/>
                </a:solidFill>
              </a:rPr>
              <a:t> yang </a:t>
            </a:r>
            <a:r>
              <a:rPr lang="en-US" sz="2600" b="1" kern="1200" dirty="0" err="1">
                <a:solidFill>
                  <a:schemeClr val="tx1"/>
                </a:solidFill>
              </a:rPr>
              <a:t>ditunjuk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penyelenggara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jalan</a:t>
            </a:r>
            <a:endParaRPr lang="en-US" sz="2600" b="1" kern="1200" dirty="0">
              <a:solidFill>
                <a:schemeClr val="tx1"/>
              </a:solidFill>
            </a:endParaRP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sz="2600" b="1" kern="1200" dirty="0" err="1">
                <a:solidFill>
                  <a:schemeClr val="tx1"/>
                </a:solidFill>
              </a:rPr>
              <a:t>Hasil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pelaksanaan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pekerjaan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wajib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diperiksa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tim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pemeriksa</a:t>
            </a:r>
            <a:r>
              <a:rPr lang="en-US" sz="2600" b="1" kern="1200" dirty="0">
                <a:solidFill>
                  <a:schemeClr val="tx1"/>
                </a:solidFill>
              </a:rPr>
              <a:t> </a:t>
            </a:r>
            <a:r>
              <a:rPr lang="en-US" sz="2600" b="1" kern="1200" dirty="0" err="1">
                <a:solidFill>
                  <a:schemeClr val="tx1"/>
                </a:solidFill>
              </a:rPr>
              <a:t>teknis</a:t>
            </a:r>
            <a:r>
              <a:rPr lang="en-US" sz="2600" b="1" kern="1200" dirty="0">
                <a:solidFill>
                  <a:schemeClr val="tx1"/>
                </a:solidFill>
              </a:rPr>
              <a:t> yang </a:t>
            </a:r>
            <a:r>
              <a:rPr lang="en-US" sz="2600" b="1" kern="1200" dirty="0" err="1">
                <a:solidFill>
                  <a:schemeClr val="tx1"/>
                </a:solidFill>
              </a:rPr>
              <a:t>dibentuk</a:t>
            </a:r>
            <a:endParaRPr lang="en-US" sz="2600" b="1" kern="1200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200C728-E359-442E-B701-647F54AD35F4}"/>
              </a:ext>
            </a:extLst>
          </p:cNvPr>
          <p:cNvSpPr/>
          <p:nvPr/>
        </p:nvSpPr>
        <p:spPr>
          <a:xfrm>
            <a:off x="3136618" y="3702335"/>
            <a:ext cx="2512846" cy="1287000"/>
          </a:xfrm>
          <a:custGeom>
            <a:avLst/>
            <a:gdLst>
              <a:gd name="connsiteX0" fmla="*/ 0 w 2176672"/>
              <a:gd name="connsiteY0" fmla="*/ 0 h 1287000"/>
              <a:gd name="connsiteX1" fmla="*/ 2176672 w 2176672"/>
              <a:gd name="connsiteY1" fmla="*/ 0 h 1287000"/>
              <a:gd name="connsiteX2" fmla="*/ 2176672 w 2176672"/>
              <a:gd name="connsiteY2" fmla="*/ 1287000 h 1287000"/>
              <a:gd name="connsiteX3" fmla="*/ 0 w 2176672"/>
              <a:gd name="connsiteY3" fmla="*/ 1287000 h 1287000"/>
              <a:gd name="connsiteX4" fmla="*/ 0 w 2176672"/>
              <a:gd name="connsiteY4" fmla="*/ 0 h 1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6672" h="1287000">
                <a:moveTo>
                  <a:pt x="0" y="0"/>
                </a:moveTo>
                <a:lnTo>
                  <a:pt x="2176672" y="0"/>
                </a:lnTo>
                <a:lnTo>
                  <a:pt x="2176672" y="1287000"/>
                </a:lnTo>
                <a:lnTo>
                  <a:pt x="0" y="12870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40640" rIns="113792" bIns="4064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/>
              <a:t>Penyelenggara</a:t>
            </a:r>
            <a:r>
              <a:rPr lang="en-US" sz="2800" b="1" kern="1200" dirty="0"/>
              <a:t> </a:t>
            </a:r>
            <a:r>
              <a:rPr lang="en-US" sz="2800" b="1" kern="1200" dirty="0" err="1"/>
              <a:t>Jalan</a:t>
            </a:r>
            <a:endParaRPr lang="en-US" sz="2800" b="1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E733B8F-203D-47A9-982C-DC49EE20300D}"/>
              </a:ext>
            </a:extLst>
          </p:cNvPr>
          <p:cNvSpPr/>
          <p:nvPr/>
        </p:nvSpPr>
        <p:spPr>
          <a:xfrm>
            <a:off x="5799455" y="3696901"/>
            <a:ext cx="6060697" cy="2023970"/>
          </a:xfrm>
          <a:custGeom>
            <a:avLst/>
            <a:gdLst>
              <a:gd name="connsiteX0" fmla="*/ 0 w 5788513"/>
              <a:gd name="connsiteY0" fmla="*/ 0 h 1287000"/>
              <a:gd name="connsiteX1" fmla="*/ 5788513 w 5788513"/>
              <a:gd name="connsiteY1" fmla="*/ 0 h 1287000"/>
              <a:gd name="connsiteX2" fmla="*/ 5788513 w 5788513"/>
              <a:gd name="connsiteY2" fmla="*/ 1287000 h 1287000"/>
              <a:gd name="connsiteX3" fmla="*/ 0 w 5788513"/>
              <a:gd name="connsiteY3" fmla="*/ 1287000 h 1287000"/>
              <a:gd name="connsiteX4" fmla="*/ 0 w 5788513"/>
              <a:gd name="connsiteY4" fmla="*/ 0 h 1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8513" h="1287000">
                <a:moveTo>
                  <a:pt x="0" y="0"/>
                </a:moveTo>
                <a:lnTo>
                  <a:pt x="5788513" y="0"/>
                </a:lnTo>
                <a:lnTo>
                  <a:pt x="5788513" y="1287000"/>
                </a:lnTo>
                <a:lnTo>
                  <a:pt x="0" y="1287000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159966"/>
              <a:satOff val="-16938"/>
              <a:lumOff val="-14119"/>
              <a:alphaOff val="0"/>
            </a:schemeClr>
          </a:fillRef>
          <a:effectRef idx="2">
            <a:schemeClr val="accent2">
              <a:hueOff val="2159966"/>
              <a:satOff val="-16938"/>
              <a:lumOff val="-141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id-ID" sz="2600" b="1" kern="1200" dirty="0">
                <a:solidFill>
                  <a:schemeClr val="tx1"/>
                </a:solidFill>
                <a:latin typeface="+mj-lt"/>
                <a:cs typeface="Arial" pitchFamily="34" charset="0"/>
              </a:rPr>
              <a:t>Penyelenggara jalan melakukan pengawasan pemeliharaan di RUMIJA.</a:t>
            </a:r>
            <a:endParaRPr lang="en-US" sz="2600" b="1" kern="1200" dirty="0">
              <a:solidFill>
                <a:schemeClr val="tx1"/>
              </a:solidFill>
            </a:endParaRP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id-ID" sz="2600" b="1" kern="1200" dirty="0">
                <a:solidFill>
                  <a:schemeClr val="tx1"/>
                </a:solidFill>
                <a:latin typeface="+mj-lt"/>
                <a:cs typeface="Arial" pitchFamily="34" charset="0"/>
              </a:rPr>
              <a:t>Pengawasan perkembangan penggunaan lahan RUWASJA oleh penyelenggara jalan. </a:t>
            </a:r>
            <a:endParaRPr lang="en-US" sz="2600" b="1" kern="1200" dirty="0">
              <a:solidFill>
                <a:schemeClr val="tx1"/>
              </a:solidFill>
            </a:endParaRPr>
          </a:p>
        </p:txBody>
      </p: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678FD23D-2A7A-4BC2-9C7C-212B8BBD5731}"/>
              </a:ext>
            </a:extLst>
          </p:cNvPr>
          <p:cNvSpPr/>
          <p:nvPr/>
        </p:nvSpPr>
        <p:spPr>
          <a:xfrm>
            <a:off x="4213530" y="2335015"/>
            <a:ext cx="1389489" cy="304800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0" name="Arrow: Striped Right 39">
            <a:extLst>
              <a:ext uri="{FF2B5EF4-FFF2-40B4-BE49-F238E27FC236}">
                <a16:creationId xmlns:a16="http://schemas.microsoft.com/office/drawing/2014/main" id="{FFF32E7D-6DD6-4D68-8007-9F77EDA76FED}"/>
              </a:ext>
            </a:extLst>
          </p:cNvPr>
          <p:cNvSpPr/>
          <p:nvPr/>
        </p:nvSpPr>
        <p:spPr>
          <a:xfrm>
            <a:off x="4259975" y="5173997"/>
            <a:ext cx="1389489" cy="304800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47211EE-B654-4A6C-AF87-D32963E1A15A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3549320C-36A6-4E6D-8396-024C3CA02817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12BB2EC-0CF0-4287-91FD-86B3E1C6B13D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B293649-7A01-4DDE-AB1E-C1B1DFBDB776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8D0B9917-AC8D-44DD-8998-2137C148F9B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C2765D-323C-44E8-85EF-6B109A905C72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810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Google Shape;191;p21">
            <a:extLst>
              <a:ext uri="{FF2B5EF4-FFF2-40B4-BE49-F238E27FC236}">
                <a16:creationId xmlns:a16="http://schemas.microsoft.com/office/drawing/2014/main" id="{EEB56297-9774-4A00-975A-5CD5031517A4}"/>
              </a:ext>
            </a:extLst>
          </p:cNvPr>
          <p:cNvSpPr txBox="1">
            <a:spLocks/>
          </p:cNvSpPr>
          <p:nvPr/>
        </p:nvSpPr>
        <p:spPr>
          <a:xfrm>
            <a:off x="7620011" y="6455798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fld id="{00000000-1234-1234-1234-123412341234}" type="slidenum">
              <a:rPr lang="en" smtClean="0">
                <a:solidFill>
                  <a:prstClr val="black"/>
                </a:solidFill>
                <a:latin typeface="Corbel" panose="020B0503020204020204"/>
              </a:rPr>
              <a:pPr defTabSz="609585"/>
              <a:t>45</a:t>
            </a:fld>
            <a:endParaRPr lang="en" dirty="0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39" name="AutoShape 42">
            <a:extLst>
              <a:ext uri="{FF2B5EF4-FFF2-40B4-BE49-F238E27FC236}">
                <a16:creationId xmlns:a16="http://schemas.microsoft.com/office/drawing/2014/main" id="{DFE41EDC-742B-4E42-A1A8-8844163DDF96}"/>
              </a:ext>
            </a:extLst>
          </p:cNvPr>
          <p:cNvSpPr>
            <a:spLocks noChangeArrowheads="1"/>
          </p:cNvSpPr>
          <p:nvPr/>
        </p:nvSpPr>
        <p:spPr bwMode="gray">
          <a:xfrm>
            <a:off x="862205" y="237652"/>
            <a:ext cx="8696837" cy="643907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609585"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PEMINDAHAN DAN PEMBONGKARAN </a:t>
            </a:r>
            <a:endParaRPr lang="id-ID" sz="2400" b="1" dirty="0">
              <a:solidFill>
                <a:prstClr val="black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21BEFB7-BD80-4D6F-BBC3-FA38F464E9DD}"/>
              </a:ext>
            </a:extLst>
          </p:cNvPr>
          <p:cNvSpPr txBox="1">
            <a:spLocks/>
          </p:cNvSpPr>
          <p:nvPr/>
        </p:nvSpPr>
        <p:spPr>
          <a:xfrm>
            <a:off x="862205" y="1157937"/>
            <a:ext cx="10510204" cy="2730357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solidFill>
              <a:schemeClr val="bg1"/>
            </a:solidFill>
          </a:ln>
        </p:spPr>
        <p:txBody>
          <a:bodyPr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09585">
              <a:defRPr/>
            </a:pPr>
            <a:r>
              <a:rPr lang="id-ID" sz="2400" b="1" dirty="0">
                <a:latin typeface="Arial" panose="020B0604020202020204" pitchFamily="34" charset="0"/>
                <a:cs typeface="Arial" panose="020B0604020202020204" pitchFamily="34" charset="0"/>
              </a:rPr>
              <a:t>Dalam hal penyelenggara jalan membutuhkan kembali lahan yang mendapatkan izin </a:t>
            </a:r>
            <a:r>
              <a:rPr lang="id-ID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>
              <a:defRPr/>
            </a:pPr>
            <a:endParaRPr lang="id-ID" sz="13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1892" lvl="1" indent="-457189" defTabSz="609585">
              <a:buFont typeface="Wingdings" panose="05000000000000000000" pitchFamily="2" charset="2"/>
              <a:buChar char="Ø"/>
              <a:defRPr/>
            </a:pPr>
            <a:r>
              <a:rPr lang="id-ID" sz="2400" b="1" dirty="0">
                <a:latin typeface="Arial" panose="020B0604020202020204" pitchFamily="34" charset="0"/>
                <a:cs typeface="Arial" panose="020B0604020202020204" pitchFamily="34" charset="0"/>
              </a:rPr>
              <a:t>Penyelenggara jalan memberi tahu secara tertulis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id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41892" lvl="1" indent="-457189" algn="just" defTabSz="609585">
              <a:buFont typeface="Wingdings" panose="05000000000000000000" pitchFamily="2" charset="2"/>
              <a:buChar char="Ø"/>
              <a:defRPr/>
            </a:pPr>
            <a:r>
              <a:rPr lang="id-ID" sz="2400" b="1" dirty="0">
                <a:latin typeface="Arial" panose="020B0604020202020204" pitchFamily="34" charset="0"/>
                <a:cs typeface="Arial" panose="020B0604020202020204" pitchFamily="34" charset="0"/>
              </a:rPr>
              <a:t>Pemegang izin wajib membongkar dan memindahkan bangunan dan jaringan utilitas, iklan dan media informasi, bangun-bangunan gedung di RUMIJA dengan biaya dari pemegang izin.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C90CD13-F8E8-4D1A-B0E2-B13E0A429E25}"/>
              </a:ext>
            </a:extLst>
          </p:cNvPr>
          <p:cNvSpPr txBox="1">
            <a:spLocks/>
          </p:cNvSpPr>
          <p:nvPr/>
        </p:nvSpPr>
        <p:spPr bwMode="auto">
          <a:xfrm>
            <a:off x="863600" y="4128101"/>
            <a:ext cx="10537648" cy="2517934"/>
          </a:xfrm>
          <a:prstGeom prst="rect">
            <a:avLst/>
          </a:prstGeom>
          <a:solidFill>
            <a:schemeClr val="accent2">
              <a:lumMod val="60000"/>
              <a:lumOff val="40000"/>
              <a:alpha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anchor="ctr">
            <a:normAutofit lnSpcReduction="1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itchFamily="18" charset="2"/>
              <a:buChar char="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1000"/>
              <a:buFont typeface="Courier New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itchFamily="49" charset="0"/>
              <a:buChar char="o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 eaLnBrk="1" fontAlgn="auto" hangingPunct="1">
              <a:spcAft>
                <a:spcPts val="800"/>
              </a:spcAft>
              <a:buClr>
                <a:srgbClr val="212121"/>
              </a:buClr>
              <a:buNone/>
              <a:defRPr/>
            </a:pPr>
            <a:r>
              <a:rPr lang="id-ID" sz="3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SANKSI</a:t>
            </a:r>
            <a:br>
              <a:rPr lang="id-ID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d-ID" sz="2667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d-ID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Sanksi administrasi terhadap pelanggaran Per</a:t>
            </a:r>
            <a:r>
              <a:rPr lang="en-US" sz="25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aturan</a:t>
            </a:r>
            <a:r>
              <a:rPr lang="en-US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Menteri</a:t>
            </a:r>
            <a:r>
              <a:rPr lang="en-US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990575" lvl="1" indent="-380990" defTabSz="609585" eaLnBrk="1" fontAlgn="auto" hangingPunct="1">
              <a:spcAft>
                <a:spcPts val="800"/>
              </a:spcAft>
              <a:buClr>
                <a:srgbClr val="A666E1"/>
              </a:buClr>
              <a:buFont typeface="Wingdings" pitchFamily="2" charset="2"/>
              <a:buChar char="§"/>
              <a:defRPr/>
            </a:pPr>
            <a:r>
              <a:rPr lang="id-ID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Pencabutan / pembatalan </a:t>
            </a:r>
            <a:r>
              <a:rPr lang="en-US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d-ID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zin</a:t>
            </a:r>
            <a:r>
              <a:rPr lang="en-US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Dispensasi</a:t>
            </a:r>
            <a:r>
              <a:rPr lang="id-ID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id-ID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ekomendasi</a:t>
            </a:r>
          </a:p>
          <a:p>
            <a:pPr marL="990575" lvl="1" indent="-380990" defTabSz="609585" eaLnBrk="1" fontAlgn="auto" hangingPunct="1">
              <a:spcAft>
                <a:spcPts val="800"/>
              </a:spcAft>
              <a:buClr>
                <a:srgbClr val="A666E1"/>
              </a:buClr>
              <a:buFont typeface="Wingdings" pitchFamily="2" charset="2"/>
              <a:buChar char="§"/>
              <a:defRPr/>
            </a:pPr>
            <a:r>
              <a:rPr lang="id-ID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 / atau </a:t>
            </a:r>
            <a:r>
              <a:rPr lang="en-US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d-ID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</a:t>
            </a:r>
            <a:r>
              <a:rPr lang="en-US" sz="25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id-ID" sz="25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jaminan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465444-9451-47A4-B0CE-C6D648126DE2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3" name="Flowchart: Delay 42">
              <a:extLst>
                <a:ext uri="{FF2B5EF4-FFF2-40B4-BE49-F238E27FC236}">
                  <a16:creationId xmlns:a16="http://schemas.microsoft.com/office/drawing/2014/main" id="{57A5425E-8D51-4E46-8844-0B03B9792C7E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215F0DE-0A39-4E6C-8DD1-9EB8F0F25ADA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ADF14B-C72D-4A88-A3D1-4C3C33C98091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59" name="Object 58">
              <a:extLst>
                <a:ext uri="{FF2B5EF4-FFF2-40B4-BE49-F238E27FC236}">
                  <a16:creationId xmlns:a16="http://schemas.microsoft.com/office/drawing/2014/main" id="{A919BA53-A09B-4D88-B61D-A934B992541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615BA00-D8F3-41D4-9267-4B3EFE7D26A0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204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38EE501-76C7-4EF7-B472-983C60F41A80}"/>
              </a:ext>
            </a:extLst>
          </p:cNvPr>
          <p:cNvGrpSpPr/>
          <p:nvPr/>
        </p:nvGrpSpPr>
        <p:grpSpPr>
          <a:xfrm>
            <a:off x="707402" y="1771986"/>
            <a:ext cx="4982198" cy="4620326"/>
            <a:chOff x="377393" y="658188"/>
            <a:chExt cx="6480415" cy="6009722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48FA36D-4CBB-4ADA-ADD6-0878CD0A1A32}"/>
                </a:ext>
              </a:extLst>
            </p:cNvPr>
            <p:cNvSpPr/>
            <p:nvPr/>
          </p:nvSpPr>
          <p:spPr>
            <a:xfrm>
              <a:off x="482600" y="73396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19A2834-91C8-4085-8374-1692C459ADD8}"/>
                </a:ext>
              </a:extLst>
            </p:cNvPr>
            <p:cNvSpPr/>
            <p:nvPr/>
          </p:nvSpPr>
          <p:spPr>
            <a:xfrm>
              <a:off x="377393" y="658188"/>
              <a:ext cx="6375208" cy="4537117"/>
            </a:xfrm>
            <a:custGeom>
              <a:avLst/>
              <a:gdLst>
                <a:gd name="connsiteX0" fmla="*/ 5041419 w 5654002"/>
                <a:gd name="connsiteY0" fmla="*/ 4023849 h 4023848"/>
                <a:gd name="connsiteX1" fmla="*/ 5433012 w 5654002"/>
                <a:gd name="connsiteY1" fmla="*/ 3399874 h 4023848"/>
                <a:gd name="connsiteX2" fmla="*/ 5066246 w 5654002"/>
                <a:gd name="connsiteY2" fmla="*/ 1318317 h 4023848"/>
                <a:gd name="connsiteX3" fmla="*/ 3340927 w 5654002"/>
                <a:gd name="connsiteY3" fmla="*/ 1246068 h 4023848"/>
                <a:gd name="connsiteX4" fmla="*/ 1872269 w 5654002"/>
                <a:gd name="connsiteY4" fmla="*/ 2266 h 4023848"/>
                <a:gd name="connsiteX5" fmla="*/ 1186915 w 5654002"/>
                <a:gd name="connsiteY5" fmla="*/ 1317511 h 4023848"/>
                <a:gd name="connsiteX6" fmla="*/ 229761 w 5654002"/>
                <a:gd name="connsiteY6" fmla="*/ 2031274 h 4023848"/>
                <a:gd name="connsiteX7" fmla="*/ 1990 w 5654002"/>
                <a:gd name="connsiteY7" fmla="*/ 2672549 h 4023848"/>
                <a:gd name="connsiteX8" fmla="*/ 735075 w 5654002"/>
                <a:gd name="connsiteY8" fmla="*/ 3949440 h 402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4002" h="4023848">
                  <a:moveTo>
                    <a:pt x="5041419" y="4023849"/>
                  </a:moveTo>
                  <a:cubicBezTo>
                    <a:pt x="5241005" y="3916367"/>
                    <a:pt x="5351556" y="3591281"/>
                    <a:pt x="5433012" y="3399874"/>
                  </a:cubicBezTo>
                  <a:cubicBezTo>
                    <a:pt x="5715218" y="2736722"/>
                    <a:pt x="5849309" y="1707285"/>
                    <a:pt x="5066246" y="1318317"/>
                  </a:cubicBezTo>
                  <a:cubicBezTo>
                    <a:pt x="4505621" y="1039830"/>
                    <a:pt x="3886944" y="1529372"/>
                    <a:pt x="3340927" y="1246068"/>
                  </a:cubicBezTo>
                  <a:cubicBezTo>
                    <a:pt x="2815330" y="973342"/>
                    <a:pt x="2550303" y="-54552"/>
                    <a:pt x="1872269" y="2266"/>
                  </a:cubicBezTo>
                  <a:cubicBezTo>
                    <a:pt x="1264102" y="53238"/>
                    <a:pt x="1438672" y="959112"/>
                    <a:pt x="1186915" y="1317511"/>
                  </a:cubicBezTo>
                  <a:cubicBezTo>
                    <a:pt x="941244" y="1667252"/>
                    <a:pt x="537702" y="1707474"/>
                    <a:pt x="229761" y="2031274"/>
                  </a:cubicBezTo>
                  <a:cubicBezTo>
                    <a:pt x="89772" y="2178464"/>
                    <a:pt x="-15961" y="2472981"/>
                    <a:pt x="1990" y="2672549"/>
                  </a:cubicBezTo>
                  <a:cubicBezTo>
                    <a:pt x="43755" y="3137075"/>
                    <a:pt x="168450" y="3598224"/>
                    <a:pt x="735075" y="3949440"/>
                  </a:cubicBezTo>
                </a:path>
              </a:pathLst>
            </a:custGeom>
            <a:solidFill>
              <a:schemeClr val="bg1">
                <a:alpha val="20000"/>
              </a:schemeClr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103276C-4193-48DD-A753-6DB397EB3280}"/>
                </a:ext>
              </a:extLst>
            </p:cNvPr>
            <p:cNvSpPr/>
            <p:nvPr/>
          </p:nvSpPr>
          <p:spPr>
            <a:xfrm>
              <a:off x="656532" y="3451680"/>
              <a:ext cx="6048875" cy="3048946"/>
            </a:xfrm>
            <a:custGeom>
              <a:avLst/>
              <a:gdLst>
                <a:gd name="connsiteX0" fmla="*/ 6048876 w 6048875"/>
                <a:gd name="connsiteY0" fmla="*/ 1526882 h 3048946"/>
                <a:gd name="connsiteX1" fmla="*/ 3038386 w 6048875"/>
                <a:gd name="connsiteY1" fmla="*/ 3048947 h 3048946"/>
                <a:gd name="connsiteX2" fmla="*/ 0 w 6048875"/>
                <a:gd name="connsiteY2" fmla="*/ 1522956 h 3048946"/>
                <a:gd name="connsiteX3" fmla="*/ 3005707 w 6048875"/>
                <a:gd name="connsiteY3" fmla="*/ 0 h 3048946"/>
                <a:gd name="connsiteX4" fmla="*/ 6048876 w 6048875"/>
                <a:gd name="connsiteY4" fmla="*/ 1526882 h 3048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48875" h="3048946">
                  <a:moveTo>
                    <a:pt x="6048876" y="1526882"/>
                  </a:moveTo>
                  <a:lnTo>
                    <a:pt x="3038386" y="3048947"/>
                  </a:lnTo>
                  <a:lnTo>
                    <a:pt x="0" y="1522956"/>
                  </a:lnTo>
                  <a:lnTo>
                    <a:pt x="3005707" y="0"/>
                  </a:lnTo>
                  <a:lnTo>
                    <a:pt x="6048876" y="1526882"/>
                  </a:lnTo>
                  <a:close/>
                </a:path>
              </a:pathLst>
            </a:custGeom>
            <a:solidFill>
              <a:schemeClr val="accent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EAAD2AC-B9DA-4A6B-8F36-66A0EB3F11F2}"/>
                </a:ext>
              </a:extLst>
            </p:cNvPr>
            <p:cNvSpPr/>
            <p:nvPr/>
          </p:nvSpPr>
          <p:spPr>
            <a:xfrm>
              <a:off x="3681750" y="4978562"/>
              <a:ext cx="3023657" cy="1689348"/>
            </a:xfrm>
            <a:custGeom>
              <a:avLst/>
              <a:gdLst>
                <a:gd name="connsiteX0" fmla="*/ 3023658 w 3023657"/>
                <a:gd name="connsiteY0" fmla="*/ 184326 h 1689348"/>
                <a:gd name="connsiteX1" fmla="*/ 3023658 w 3023657"/>
                <a:gd name="connsiteY1" fmla="*/ 0 h 1689348"/>
                <a:gd name="connsiteX2" fmla="*/ 5332 w 3023657"/>
                <a:gd name="connsiteY2" fmla="*/ 1522065 h 1689348"/>
                <a:gd name="connsiteX3" fmla="*/ 0 w 3023657"/>
                <a:gd name="connsiteY3" fmla="*/ 1689348 h 1689348"/>
                <a:gd name="connsiteX4" fmla="*/ 3023658 w 3023657"/>
                <a:gd name="connsiteY4" fmla="*/ 184326 h 168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3657" h="1689348">
                  <a:moveTo>
                    <a:pt x="3023658" y="184326"/>
                  </a:moveTo>
                  <a:lnTo>
                    <a:pt x="3023658" y="0"/>
                  </a:lnTo>
                  <a:lnTo>
                    <a:pt x="5332" y="1522065"/>
                  </a:lnTo>
                  <a:lnTo>
                    <a:pt x="0" y="1689348"/>
                  </a:lnTo>
                  <a:lnTo>
                    <a:pt x="3023658" y="184326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AFF5996-795A-40BF-A0DB-E71EF8F98633}"/>
                </a:ext>
              </a:extLst>
            </p:cNvPr>
            <p:cNvSpPr/>
            <p:nvPr/>
          </p:nvSpPr>
          <p:spPr>
            <a:xfrm>
              <a:off x="651200" y="4957799"/>
              <a:ext cx="3037819" cy="1710110"/>
            </a:xfrm>
            <a:custGeom>
              <a:avLst/>
              <a:gdLst>
                <a:gd name="connsiteX0" fmla="*/ 3037820 w 3037819"/>
                <a:gd name="connsiteY0" fmla="*/ 1542827 h 1710110"/>
                <a:gd name="connsiteX1" fmla="*/ 3030550 w 3037819"/>
                <a:gd name="connsiteY1" fmla="*/ 1710111 h 1710110"/>
                <a:gd name="connsiteX2" fmla="*/ 5332 w 3037819"/>
                <a:gd name="connsiteY2" fmla="*/ 167284 h 1710110"/>
                <a:gd name="connsiteX3" fmla="*/ 0 w 3037819"/>
                <a:gd name="connsiteY3" fmla="*/ 0 h 1710110"/>
                <a:gd name="connsiteX4" fmla="*/ 3037820 w 3037819"/>
                <a:gd name="connsiteY4" fmla="*/ 1542827 h 171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7819" h="1710110">
                  <a:moveTo>
                    <a:pt x="3037820" y="1542827"/>
                  </a:moveTo>
                  <a:lnTo>
                    <a:pt x="3030550" y="1710111"/>
                  </a:lnTo>
                  <a:lnTo>
                    <a:pt x="5332" y="167284"/>
                  </a:lnTo>
                  <a:lnTo>
                    <a:pt x="0" y="0"/>
                  </a:lnTo>
                  <a:lnTo>
                    <a:pt x="3037820" y="1542827"/>
                  </a:lnTo>
                  <a:close/>
                </a:path>
              </a:pathLst>
            </a:custGeom>
            <a:solidFill>
              <a:srgbClr val="C6DF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B4E9A18-4A18-44BF-A130-47FC08D7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2952" y="3238631"/>
              <a:ext cx="532816" cy="1303074"/>
            </a:xfrm>
            <a:custGeom>
              <a:avLst/>
              <a:gdLst>
                <a:gd name="connsiteX0" fmla="*/ 2460 w 532816"/>
                <a:gd name="connsiteY0" fmla="*/ 1801 h 1303074"/>
                <a:gd name="connsiteX1" fmla="*/ 535277 w 532816"/>
                <a:gd name="connsiteY1" fmla="*/ 1801 h 1303074"/>
                <a:gd name="connsiteX2" fmla="*/ 535277 w 532816"/>
                <a:gd name="connsiteY2" fmla="*/ 1304875 h 1303074"/>
                <a:gd name="connsiteX3" fmla="*/ 2460 w 532816"/>
                <a:gd name="connsiteY3" fmla="*/ 1304875 h 130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816" h="1303074">
                  <a:moveTo>
                    <a:pt x="2460" y="1801"/>
                  </a:moveTo>
                  <a:lnTo>
                    <a:pt x="535277" y="1801"/>
                  </a:lnTo>
                  <a:lnTo>
                    <a:pt x="535277" y="1304875"/>
                  </a:lnTo>
                  <a:lnTo>
                    <a:pt x="2460" y="1304875"/>
                  </a:lnTo>
                  <a:close/>
                </a:path>
              </a:pathLst>
            </a:custGeom>
          </p:spPr>
        </p:pic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0D8973C-2F3E-43E9-8669-F58839DD39FF}"/>
                </a:ext>
              </a:extLst>
            </p:cNvPr>
            <p:cNvSpPr/>
            <p:nvPr/>
          </p:nvSpPr>
          <p:spPr>
            <a:xfrm>
              <a:off x="3875609" y="3710037"/>
              <a:ext cx="839093" cy="487946"/>
            </a:xfrm>
            <a:custGeom>
              <a:avLst/>
              <a:gdLst>
                <a:gd name="connsiteX0" fmla="*/ 0 w 839093"/>
                <a:gd name="connsiteY0" fmla="*/ 54075 h 487946"/>
                <a:gd name="connsiteX1" fmla="*/ 104808 w 839093"/>
                <a:gd name="connsiteY1" fmla="*/ 0 h 487946"/>
                <a:gd name="connsiteX2" fmla="*/ 839094 w 839093"/>
                <a:gd name="connsiteY2" fmla="*/ 448548 h 487946"/>
                <a:gd name="connsiteX3" fmla="*/ 781692 w 839093"/>
                <a:gd name="connsiteY3" fmla="*/ 487947 h 487946"/>
                <a:gd name="connsiteX4" fmla="*/ 0 w 839093"/>
                <a:gd name="connsiteY4" fmla="*/ 54075 h 487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9093" h="487946">
                  <a:moveTo>
                    <a:pt x="0" y="54075"/>
                  </a:moveTo>
                  <a:lnTo>
                    <a:pt x="104808" y="0"/>
                  </a:lnTo>
                  <a:lnTo>
                    <a:pt x="839094" y="448548"/>
                  </a:lnTo>
                  <a:lnTo>
                    <a:pt x="781692" y="487947"/>
                  </a:lnTo>
                  <a:lnTo>
                    <a:pt x="0" y="54075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E415D0C-3FBF-4421-A5CF-B71C3DC8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8192" y="4128724"/>
              <a:ext cx="179450" cy="708076"/>
            </a:xfrm>
            <a:custGeom>
              <a:avLst/>
              <a:gdLst>
                <a:gd name="connsiteX0" fmla="*/ 2525 w 179450"/>
                <a:gd name="connsiteY0" fmla="*/ 2265 h 708076"/>
                <a:gd name="connsiteX1" fmla="*/ 181975 w 179450"/>
                <a:gd name="connsiteY1" fmla="*/ 2265 h 708076"/>
                <a:gd name="connsiteX2" fmla="*/ 181975 w 179450"/>
                <a:gd name="connsiteY2" fmla="*/ 710341 h 708076"/>
                <a:gd name="connsiteX3" fmla="*/ 2525 w 179450"/>
                <a:gd name="connsiteY3" fmla="*/ 710341 h 708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450" h="708076">
                  <a:moveTo>
                    <a:pt x="2525" y="2265"/>
                  </a:moveTo>
                  <a:lnTo>
                    <a:pt x="181975" y="2265"/>
                  </a:lnTo>
                  <a:lnTo>
                    <a:pt x="181975" y="710341"/>
                  </a:lnTo>
                  <a:lnTo>
                    <a:pt x="2525" y="710341"/>
                  </a:lnTo>
                  <a:close/>
                </a:path>
              </a:pathLst>
            </a:cu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44551D0-399D-446E-AA1B-3DF24DE98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1828" y="3669308"/>
              <a:ext cx="342394" cy="667771"/>
            </a:xfrm>
            <a:custGeom>
              <a:avLst/>
              <a:gdLst>
                <a:gd name="connsiteX0" fmla="*/ 2023 w 342394"/>
                <a:gd name="connsiteY0" fmla="*/ 1993 h 667771"/>
                <a:gd name="connsiteX1" fmla="*/ 344417 w 342394"/>
                <a:gd name="connsiteY1" fmla="*/ 1993 h 667771"/>
                <a:gd name="connsiteX2" fmla="*/ 344417 w 342394"/>
                <a:gd name="connsiteY2" fmla="*/ 669765 h 667771"/>
                <a:gd name="connsiteX3" fmla="*/ 2023 w 342394"/>
                <a:gd name="connsiteY3" fmla="*/ 669765 h 66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394" h="667771">
                  <a:moveTo>
                    <a:pt x="2023" y="1993"/>
                  </a:moveTo>
                  <a:lnTo>
                    <a:pt x="344417" y="1993"/>
                  </a:lnTo>
                  <a:lnTo>
                    <a:pt x="344417" y="669765"/>
                  </a:lnTo>
                  <a:lnTo>
                    <a:pt x="2023" y="669765"/>
                  </a:lnTo>
                  <a:close/>
                </a:path>
              </a:pathLst>
            </a:custGeom>
          </p:spPr>
        </p:pic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413C9D8-8C9D-40CE-B004-5ED8E2743B55}"/>
                </a:ext>
              </a:extLst>
            </p:cNvPr>
            <p:cNvSpPr/>
            <p:nvPr/>
          </p:nvSpPr>
          <p:spPr>
            <a:xfrm>
              <a:off x="3854623" y="2540234"/>
              <a:ext cx="928984" cy="469327"/>
            </a:xfrm>
            <a:custGeom>
              <a:avLst/>
              <a:gdLst>
                <a:gd name="connsiteX0" fmla="*/ 0 w 928984"/>
                <a:gd name="connsiteY0" fmla="*/ 54058 h 469327"/>
                <a:gd name="connsiteX1" fmla="*/ 104825 w 928984"/>
                <a:gd name="connsiteY1" fmla="*/ 0 h 469327"/>
                <a:gd name="connsiteX2" fmla="*/ 928985 w 928984"/>
                <a:gd name="connsiteY2" fmla="*/ 412423 h 469327"/>
                <a:gd name="connsiteX3" fmla="*/ 835356 w 928984"/>
                <a:gd name="connsiteY3" fmla="*/ 469327 h 469327"/>
                <a:gd name="connsiteX4" fmla="*/ 0 w 928984"/>
                <a:gd name="connsiteY4" fmla="*/ 54058 h 469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984" h="469327">
                  <a:moveTo>
                    <a:pt x="0" y="54058"/>
                  </a:moveTo>
                  <a:lnTo>
                    <a:pt x="104825" y="0"/>
                  </a:lnTo>
                  <a:lnTo>
                    <a:pt x="928985" y="412423"/>
                  </a:lnTo>
                  <a:lnTo>
                    <a:pt x="835356" y="469327"/>
                  </a:lnTo>
                  <a:lnTo>
                    <a:pt x="0" y="54058"/>
                  </a:lnTo>
                  <a:close/>
                </a:path>
              </a:pathLst>
            </a:custGeom>
            <a:solidFill>
              <a:srgbClr val="A6CCF6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0322C73-42E1-426F-BB67-CDC665ECB772}"/>
                </a:ext>
              </a:extLst>
            </p:cNvPr>
            <p:cNvSpPr/>
            <p:nvPr/>
          </p:nvSpPr>
          <p:spPr>
            <a:xfrm>
              <a:off x="4689465" y="2952503"/>
              <a:ext cx="98497" cy="83256"/>
            </a:xfrm>
            <a:custGeom>
              <a:avLst/>
              <a:gdLst>
                <a:gd name="connsiteX0" fmla="*/ 514 w 98497"/>
                <a:gd name="connsiteY0" fmla="*/ 57059 h 83256"/>
                <a:gd name="connsiteX1" fmla="*/ 0 w 98497"/>
                <a:gd name="connsiteY1" fmla="*/ 83256 h 83256"/>
                <a:gd name="connsiteX2" fmla="*/ 98498 w 98497"/>
                <a:gd name="connsiteY2" fmla="*/ 26146 h 83256"/>
                <a:gd name="connsiteX3" fmla="*/ 94143 w 98497"/>
                <a:gd name="connsiteY3" fmla="*/ 0 h 83256"/>
                <a:gd name="connsiteX4" fmla="*/ 514 w 98497"/>
                <a:gd name="connsiteY4" fmla="*/ 57059 h 8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7" h="83256">
                  <a:moveTo>
                    <a:pt x="514" y="57059"/>
                  </a:moveTo>
                  <a:lnTo>
                    <a:pt x="0" y="83256"/>
                  </a:lnTo>
                  <a:lnTo>
                    <a:pt x="98498" y="26146"/>
                  </a:lnTo>
                  <a:lnTo>
                    <a:pt x="94143" y="0"/>
                  </a:lnTo>
                  <a:lnTo>
                    <a:pt x="514" y="5705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0FAED24-8F8A-4AC7-ACBA-8E0C8970B105}"/>
                </a:ext>
              </a:extLst>
            </p:cNvPr>
            <p:cNvSpPr/>
            <p:nvPr/>
          </p:nvSpPr>
          <p:spPr>
            <a:xfrm>
              <a:off x="3854778" y="2594258"/>
              <a:ext cx="835252" cy="441312"/>
            </a:xfrm>
            <a:custGeom>
              <a:avLst/>
              <a:gdLst>
                <a:gd name="connsiteX0" fmla="*/ 835253 w 835252"/>
                <a:gd name="connsiteY0" fmla="*/ 415509 h 441312"/>
                <a:gd name="connsiteX1" fmla="*/ 834807 w 835252"/>
                <a:gd name="connsiteY1" fmla="*/ 441312 h 441312"/>
                <a:gd name="connsiteX2" fmla="*/ 0 w 835252"/>
                <a:gd name="connsiteY2" fmla="*/ 27364 h 441312"/>
                <a:gd name="connsiteX3" fmla="*/ 240 w 835252"/>
                <a:gd name="connsiteY3" fmla="*/ 0 h 441312"/>
                <a:gd name="connsiteX4" fmla="*/ 835253 w 835252"/>
                <a:gd name="connsiteY4" fmla="*/ 415509 h 44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252" h="441312">
                  <a:moveTo>
                    <a:pt x="835253" y="415509"/>
                  </a:moveTo>
                  <a:lnTo>
                    <a:pt x="834807" y="441312"/>
                  </a:lnTo>
                  <a:lnTo>
                    <a:pt x="0" y="27364"/>
                  </a:lnTo>
                  <a:lnTo>
                    <a:pt x="240" y="0"/>
                  </a:lnTo>
                  <a:lnTo>
                    <a:pt x="835253" y="415509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A5EBD60-12C9-4B96-83BC-3CE1C0DEC582}"/>
                </a:ext>
              </a:extLst>
            </p:cNvPr>
            <p:cNvSpPr/>
            <p:nvPr/>
          </p:nvSpPr>
          <p:spPr>
            <a:xfrm>
              <a:off x="3878386" y="2609071"/>
              <a:ext cx="826748" cy="1590387"/>
            </a:xfrm>
            <a:custGeom>
              <a:avLst/>
              <a:gdLst>
                <a:gd name="connsiteX0" fmla="*/ 3429 w 826748"/>
                <a:gd name="connsiteY0" fmla="*/ 1152933 h 1590387"/>
                <a:gd name="connsiteX1" fmla="*/ 0 w 826748"/>
                <a:gd name="connsiteY1" fmla="*/ 0 h 1590387"/>
                <a:gd name="connsiteX2" fmla="*/ 826749 w 826748"/>
                <a:gd name="connsiteY2" fmla="*/ 407743 h 1590387"/>
                <a:gd name="connsiteX3" fmla="*/ 789030 w 826748"/>
                <a:gd name="connsiteY3" fmla="*/ 1590387 h 1590387"/>
                <a:gd name="connsiteX4" fmla="*/ 3429 w 826748"/>
                <a:gd name="connsiteY4" fmla="*/ 1152933 h 159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6748" h="1590387">
                  <a:moveTo>
                    <a:pt x="3429" y="1152933"/>
                  </a:moveTo>
                  <a:lnTo>
                    <a:pt x="0" y="0"/>
                  </a:lnTo>
                  <a:lnTo>
                    <a:pt x="826749" y="407743"/>
                  </a:lnTo>
                  <a:lnTo>
                    <a:pt x="789030" y="1590387"/>
                  </a:lnTo>
                  <a:lnTo>
                    <a:pt x="3429" y="1152933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2D8C59E-6C5F-4CE7-8A8A-C2B850F80297}"/>
                </a:ext>
              </a:extLst>
            </p:cNvPr>
            <p:cNvSpPr/>
            <p:nvPr/>
          </p:nvSpPr>
          <p:spPr>
            <a:xfrm>
              <a:off x="4667416" y="2991388"/>
              <a:ext cx="78507" cy="1208070"/>
            </a:xfrm>
            <a:custGeom>
              <a:avLst/>
              <a:gdLst>
                <a:gd name="connsiteX0" fmla="*/ 42211 w 78507"/>
                <a:gd name="connsiteY0" fmla="*/ 1181822 h 1208070"/>
                <a:gd name="connsiteX1" fmla="*/ 0 w 78507"/>
                <a:gd name="connsiteY1" fmla="*/ 1208071 h 1208070"/>
                <a:gd name="connsiteX2" fmla="*/ 36296 w 78507"/>
                <a:gd name="connsiteY2" fmla="*/ 25992 h 1208070"/>
                <a:gd name="connsiteX3" fmla="*/ 78507 w 78507"/>
                <a:gd name="connsiteY3" fmla="*/ 0 h 1208070"/>
                <a:gd name="connsiteX4" fmla="*/ 42211 w 78507"/>
                <a:gd name="connsiteY4" fmla="*/ 1181822 h 1208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7" h="1208070">
                  <a:moveTo>
                    <a:pt x="42211" y="1181822"/>
                  </a:moveTo>
                  <a:lnTo>
                    <a:pt x="0" y="1208071"/>
                  </a:lnTo>
                  <a:lnTo>
                    <a:pt x="36296" y="25992"/>
                  </a:lnTo>
                  <a:lnTo>
                    <a:pt x="78507" y="0"/>
                  </a:lnTo>
                  <a:lnTo>
                    <a:pt x="42211" y="1181822"/>
                  </a:lnTo>
                  <a:close/>
                </a:path>
              </a:pathLst>
            </a:custGeom>
            <a:solidFill>
              <a:srgbClr val="AED0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BB2FD22-ED7F-439A-8422-D7DDB992345C}"/>
                </a:ext>
              </a:extLst>
            </p:cNvPr>
            <p:cNvSpPr/>
            <p:nvPr/>
          </p:nvSpPr>
          <p:spPr>
            <a:xfrm>
              <a:off x="3875746" y="3776714"/>
              <a:ext cx="792441" cy="423292"/>
            </a:xfrm>
            <a:custGeom>
              <a:avLst/>
              <a:gdLst>
                <a:gd name="connsiteX0" fmla="*/ 791791 w 792441"/>
                <a:gd name="connsiteY0" fmla="*/ 396735 h 423292"/>
                <a:gd name="connsiteX1" fmla="*/ 792442 w 792441"/>
                <a:gd name="connsiteY1" fmla="*/ 423293 h 423292"/>
                <a:gd name="connsiteX2" fmla="*/ 0 w 792441"/>
                <a:gd name="connsiteY2" fmla="*/ 27363 h 423292"/>
                <a:gd name="connsiteX3" fmla="*/ 257 w 792441"/>
                <a:gd name="connsiteY3" fmla="*/ 0 h 423292"/>
                <a:gd name="connsiteX4" fmla="*/ 791791 w 792441"/>
                <a:gd name="connsiteY4" fmla="*/ 396735 h 42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2441" h="423292">
                  <a:moveTo>
                    <a:pt x="791791" y="396735"/>
                  </a:moveTo>
                  <a:lnTo>
                    <a:pt x="792442" y="423293"/>
                  </a:lnTo>
                  <a:lnTo>
                    <a:pt x="0" y="27363"/>
                  </a:lnTo>
                  <a:lnTo>
                    <a:pt x="257" y="0"/>
                  </a:lnTo>
                  <a:lnTo>
                    <a:pt x="791791" y="396735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0" name="Graphic 8">
              <a:extLst>
                <a:ext uri="{FF2B5EF4-FFF2-40B4-BE49-F238E27FC236}">
                  <a16:creationId xmlns:a16="http://schemas.microsoft.com/office/drawing/2014/main" id="{8A382BB1-4A5F-4065-903B-5E963E12E460}"/>
                </a:ext>
              </a:extLst>
            </p:cNvPr>
            <p:cNvGrpSpPr/>
            <p:nvPr/>
          </p:nvGrpSpPr>
          <p:grpSpPr>
            <a:xfrm>
              <a:off x="3563190" y="2553264"/>
              <a:ext cx="1162763" cy="1668307"/>
              <a:chOff x="3563190" y="2553264"/>
              <a:chExt cx="1162763" cy="1668307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FDC2EC8-B690-449B-AF13-215D324C71C6}"/>
                  </a:ext>
                </a:extLst>
              </p:cNvPr>
              <p:cNvSpPr/>
              <p:nvPr/>
            </p:nvSpPr>
            <p:spPr>
              <a:xfrm>
                <a:off x="3723224" y="2625496"/>
                <a:ext cx="965829" cy="1521344"/>
              </a:xfrm>
              <a:custGeom>
                <a:avLst/>
                <a:gdLst>
                  <a:gd name="connsiteX0" fmla="*/ 0 w 965829"/>
                  <a:gd name="connsiteY0" fmla="*/ 1106213 h 1521344"/>
                  <a:gd name="connsiteX1" fmla="*/ 141378 w 965829"/>
                  <a:gd name="connsiteY1" fmla="*/ 773600 h 1521344"/>
                  <a:gd name="connsiteX2" fmla="*/ 139114 w 965829"/>
                  <a:gd name="connsiteY2" fmla="*/ 0 h 1521344"/>
                  <a:gd name="connsiteX3" fmla="*/ 965829 w 965829"/>
                  <a:gd name="connsiteY3" fmla="*/ 409645 h 1521344"/>
                  <a:gd name="connsiteX4" fmla="*/ 927716 w 965829"/>
                  <a:gd name="connsiteY4" fmla="*/ 1151030 h 1521344"/>
                  <a:gd name="connsiteX5" fmla="*/ 837019 w 965829"/>
                  <a:gd name="connsiteY5" fmla="*/ 1521344 h 1521344"/>
                  <a:gd name="connsiteX6" fmla="*/ 0 w 965829"/>
                  <a:gd name="connsiteY6" fmla="*/ 1106213 h 1521344"/>
                  <a:gd name="connsiteX7" fmla="*/ 0 w 965829"/>
                  <a:gd name="connsiteY7" fmla="*/ 1106213 h 1521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5829" h="1521344">
                    <a:moveTo>
                      <a:pt x="0" y="1106213"/>
                    </a:moveTo>
                    <a:cubicBezTo>
                      <a:pt x="0" y="1106213"/>
                      <a:pt x="141755" y="900678"/>
                      <a:pt x="141378" y="773600"/>
                    </a:cubicBezTo>
                    <a:cubicBezTo>
                      <a:pt x="140812" y="581438"/>
                      <a:pt x="139114" y="0"/>
                      <a:pt x="139114" y="0"/>
                    </a:cubicBezTo>
                    <a:lnTo>
                      <a:pt x="965829" y="409645"/>
                    </a:lnTo>
                    <a:cubicBezTo>
                      <a:pt x="965829" y="409645"/>
                      <a:pt x="926036" y="957600"/>
                      <a:pt x="927716" y="1151030"/>
                    </a:cubicBezTo>
                    <a:cubicBezTo>
                      <a:pt x="930202" y="1435928"/>
                      <a:pt x="837019" y="1521344"/>
                      <a:pt x="837019" y="1521344"/>
                    </a:cubicBezTo>
                    <a:lnTo>
                      <a:pt x="0" y="1106213"/>
                    </a:lnTo>
                    <a:lnTo>
                      <a:pt x="0" y="1106213"/>
                    </a:lnTo>
                    <a:close/>
                  </a:path>
                </a:pathLst>
              </a:custGeom>
              <a:solidFill>
                <a:srgbClr val="E7F1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D14BDD7-9DFF-4F1A-887E-64918D36A587}"/>
                  </a:ext>
                </a:extLst>
              </p:cNvPr>
              <p:cNvSpPr/>
              <p:nvPr/>
            </p:nvSpPr>
            <p:spPr>
              <a:xfrm>
                <a:off x="3563190" y="2553264"/>
                <a:ext cx="1162763" cy="1668307"/>
              </a:xfrm>
              <a:custGeom>
                <a:avLst/>
                <a:gdLst>
                  <a:gd name="connsiteX0" fmla="*/ 310396 w 1162763"/>
                  <a:gd name="connsiteY0" fmla="*/ 63505 h 1668307"/>
                  <a:gd name="connsiteX1" fmla="*/ 305972 w 1162763"/>
                  <a:gd name="connsiteY1" fmla="*/ 87491 h 1668307"/>
                  <a:gd name="connsiteX2" fmla="*/ 329067 w 1162763"/>
                  <a:gd name="connsiteY2" fmla="*/ 337054 h 1668307"/>
                  <a:gd name="connsiteX3" fmla="*/ 392589 w 1162763"/>
                  <a:gd name="connsiteY3" fmla="*/ 697407 h 1668307"/>
                  <a:gd name="connsiteX4" fmla="*/ 481331 w 1162763"/>
                  <a:gd name="connsiteY4" fmla="*/ 1168380 h 1668307"/>
                  <a:gd name="connsiteX5" fmla="*/ 1039230 w 1162763"/>
                  <a:gd name="connsiteY5" fmla="*/ 1501302 h 1668307"/>
                  <a:gd name="connsiteX6" fmla="*/ 1145700 w 1162763"/>
                  <a:gd name="connsiteY6" fmla="*/ 1633524 h 1668307"/>
                  <a:gd name="connsiteX7" fmla="*/ 969501 w 1162763"/>
                  <a:gd name="connsiteY7" fmla="*/ 1664317 h 1668307"/>
                  <a:gd name="connsiteX8" fmla="*/ 242965 w 1162763"/>
                  <a:gd name="connsiteY8" fmla="*/ 1399889 h 1668307"/>
                  <a:gd name="connsiteX9" fmla="*/ 4735 w 1162763"/>
                  <a:gd name="connsiteY9" fmla="*/ 1126084 h 1668307"/>
                  <a:gd name="connsiteX10" fmla="*/ 83070 w 1162763"/>
                  <a:gd name="connsiteY10" fmla="*/ 673164 h 1668307"/>
                  <a:gd name="connsiteX11" fmla="*/ 236432 w 1162763"/>
                  <a:gd name="connsiteY11" fmla="*/ 0 h 166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2763" h="1668307">
                    <a:moveTo>
                      <a:pt x="310396" y="63505"/>
                    </a:moveTo>
                    <a:cubicBezTo>
                      <a:pt x="308921" y="63711"/>
                      <a:pt x="306298" y="84405"/>
                      <a:pt x="305972" y="87491"/>
                    </a:cubicBezTo>
                    <a:cubicBezTo>
                      <a:pt x="297125" y="171536"/>
                      <a:pt x="311956" y="255032"/>
                      <a:pt x="329067" y="337054"/>
                    </a:cubicBezTo>
                    <a:cubicBezTo>
                      <a:pt x="353790" y="455508"/>
                      <a:pt x="390120" y="575712"/>
                      <a:pt x="392589" y="697407"/>
                    </a:cubicBezTo>
                    <a:cubicBezTo>
                      <a:pt x="396669" y="898724"/>
                      <a:pt x="296045" y="1012807"/>
                      <a:pt x="481331" y="1168380"/>
                    </a:cubicBezTo>
                    <a:cubicBezTo>
                      <a:pt x="649044" y="1309209"/>
                      <a:pt x="852212" y="1392226"/>
                      <a:pt x="1039230" y="1501302"/>
                    </a:cubicBezTo>
                    <a:cubicBezTo>
                      <a:pt x="1061398" y="1514229"/>
                      <a:pt x="1212909" y="1596851"/>
                      <a:pt x="1145700" y="1633524"/>
                    </a:cubicBezTo>
                    <a:cubicBezTo>
                      <a:pt x="1096837" y="1660185"/>
                      <a:pt x="1023353" y="1660065"/>
                      <a:pt x="969501" y="1664317"/>
                    </a:cubicBezTo>
                    <a:cubicBezTo>
                      <a:pt x="644586" y="1689965"/>
                      <a:pt x="495013" y="1590850"/>
                      <a:pt x="242965" y="1399889"/>
                    </a:cubicBezTo>
                    <a:cubicBezTo>
                      <a:pt x="148513" y="1328326"/>
                      <a:pt x="23989" y="1253505"/>
                      <a:pt x="4735" y="1126084"/>
                    </a:cubicBezTo>
                    <a:cubicBezTo>
                      <a:pt x="-17674" y="977796"/>
                      <a:pt x="44648" y="813993"/>
                      <a:pt x="83070" y="673164"/>
                    </a:cubicBezTo>
                    <a:cubicBezTo>
                      <a:pt x="143969" y="449953"/>
                      <a:pt x="196536" y="227651"/>
                      <a:pt x="236432" y="0"/>
                    </a:cubicBezTo>
                  </a:path>
                </a:pathLst>
              </a:custGeom>
              <a:solidFill>
                <a:srgbClr val="EAF3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aphic 8">
              <a:extLst>
                <a:ext uri="{FF2B5EF4-FFF2-40B4-BE49-F238E27FC236}">
                  <a16:creationId xmlns:a16="http://schemas.microsoft.com/office/drawing/2014/main" id="{136FB6BC-8875-4183-BBF5-3C99600EB250}"/>
                </a:ext>
              </a:extLst>
            </p:cNvPr>
            <p:cNvGrpSpPr/>
            <p:nvPr/>
          </p:nvGrpSpPr>
          <p:grpSpPr>
            <a:xfrm>
              <a:off x="4126869" y="2898993"/>
              <a:ext cx="448873" cy="466034"/>
              <a:chOff x="4126869" y="2898993"/>
              <a:chExt cx="448873" cy="466034"/>
            </a:xfrm>
          </p:grpSpPr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C75E3E91-BDEF-4E51-B090-69DE9AFB7D01}"/>
                  </a:ext>
                </a:extLst>
              </p:cNvPr>
              <p:cNvSpPr/>
              <p:nvPr/>
            </p:nvSpPr>
            <p:spPr>
              <a:xfrm>
                <a:off x="4126869" y="2994141"/>
                <a:ext cx="336590" cy="370886"/>
              </a:xfrm>
              <a:custGeom>
                <a:avLst/>
                <a:gdLst>
                  <a:gd name="connsiteX0" fmla="*/ 168296 w 336590"/>
                  <a:gd name="connsiteY0" fmla="*/ 17152 h 370886"/>
                  <a:gd name="connsiteX1" fmla="*/ 336591 w 336590"/>
                  <a:gd name="connsiteY1" fmla="*/ 263285 h 370886"/>
                  <a:gd name="connsiteX2" fmla="*/ 168296 w 336590"/>
                  <a:gd name="connsiteY2" fmla="*/ 353742 h 370886"/>
                  <a:gd name="connsiteX3" fmla="*/ 0 w 336590"/>
                  <a:gd name="connsiteY3" fmla="*/ 107609 h 370886"/>
                  <a:gd name="connsiteX4" fmla="*/ 168296 w 336590"/>
                  <a:gd name="connsiteY4" fmla="*/ 17152 h 370886"/>
                  <a:gd name="connsiteX5" fmla="*/ 168296 w 336590"/>
                  <a:gd name="connsiteY5" fmla="*/ 17152 h 370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6590" h="370886">
                    <a:moveTo>
                      <a:pt x="168296" y="17152"/>
                    </a:moveTo>
                    <a:cubicBezTo>
                      <a:pt x="261170" y="60117"/>
                      <a:pt x="336591" y="170411"/>
                      <a:pt x="336591" y="263285"/>
                    </a:cubicBezTo>
                    <a:cubicBezTo>
                      <a:pt x="336591" y="356160"/>
                      <a:pt x="261187" y="396691"/>
                      <a:pt x="168296" y="353742"/>
                    </a:cubicBezTo>
                    <a:cubicBezTo>
                      <a:pt x="75421" y="310777"/>
                      <a:pt x="0" y="200483"/>
                      <a:pt x="0" y="107609"/>
                    </a:cubicBezTo>
                    <a:cubicBezTo>
                      <a:pt x="0" y="14734"/>
                      <a:pt x="75404" y="-25814"/>
                      <a:pt x="168296" y="17152"/>
                    </a:cubicBezTo>
                    <a:lnTo>
                      <a:pt x="168296" y="17152"/>
                    </a:lnTo>
                    <a:close/>
                  </a:path>
                </a:pathLst>
              </a:custGeom>
              <a:solidFill>
                <a:srgbClr val="E2447E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0866A4E0-D547-4A84-9114-0899CB5B45AD}"/>
                  </a:ext>
                </a:extLst>
              </p:cNvPr>
              <p:cNvSpPr/>
              <p:nvPr/>
            </p:nvSpPr>
            <p:spPr>
              <a:xfrm>
                <a:off x="4295164" y="2898993"/>
                <a:ext cx="280577" cy="410365"/>
              </a:xfrm>
              <a:custGeom>
                <a:avLst/>
                <a:gdLst>
                  <a:gd name="connsiteX0" fmla="*/ 280578 w 280577"/>
                  <a:gd name="connsiteY0" fmla="*/ 129788 h 410365"/>
                  <a:gd name="connsiteX1" fmla="*/ 0 w 280577"/>
                  <a:gd name="connsiteY1" fmla="*/ 0 h 410365"/>
                  <a:gd name="connsiteX2" fmla="*/ 0 w 280577"/>
                  <a:gd name="connsiteY2" fmla="*/ 280578 h 410365"/>
                  <a:gd name="connsiteX3" fmla="*/ 280578 w 280577"/>
                  <a:gd name="connsiteY3" fmla="*/ 410366 h 410365"/>
                  <a:gd name="connsiteX4" fmla="*/ 280578 w 280577"/>
                  <a:gd name="connsiteY4" fmla="*/ 129788 h 410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577" h="410365">
                    <a:moveTo>
                      <a:pt x="280578" y="129788"/>
                    </a:moveTo>
                    <a:lnTo>
                      <a:pt x="0" y="0"/>
                    </a:lnTo>
                    <a:lnTo>
                      <a:pt x="0" y="280578"/>
                    </a:lnTo>
                    <a:lnTo>
                      <a:pt x="280578" y="410366"/>
                    </a:lnTo>
                    <a:lnTo>
                      <a:pt x="280578" y="129788"/>
                    </a:lnTo>
                    <a:close/>
                  </a:path>
                </a:pathLst>
              </a:custGeom>
              <a:solidFill>
                <a:srgbClr val="88BCFC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9211BC0-40F9-458F-8918-5EA0016525DE}"/>
                </a:ext>
              </a:extLst>
            </p:cNvPr>
            <p:cNvSpPr/>
            <p:nvPr/>
          </p:nvSpPr>
          <p:spPr>
            <a:xfrm>
              <a:off x="4051139" y="3277298"/>
              <a:ext cx="388351" cy="223502"/>
            </a:xfrm>
            <a:custGeom>
              <a:avLst/>
              <a:gdLst>
                <a:gd name="connsiteX0" fmla="*/ 388351 w 388351"/>
                <a:gd name="connsiteY0" fmla="*/ 193979 h 223502"/>
                <a:gd name="connsiteX1" fmla="*/ 0 w 388351"/>
                <a:gd name="connsiteY1" fmla="*/ 0 h 223502"/>
                <a:gd name="connsiteX2" fmla="*/ 0 w 388351"/>
                <a:gd name="connsiteY2" fmla="*/ 29541 h 223502"/>
                <a:gd name="connsiteX3" fmla="*/ 388351 w 388351"/>
                <a:gd name="connsiteY3" fmla="*/ 223502 h 223502"/>
                <a:gd name="connsiteX4" fmla="*/ 388351 w 388351"/>
                <a:gd name="connsiteY4" fmla="*/ 193979 h 22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502">
                  <a:moveTo>
                    <a:pt x="388351" y="193979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388351" y="223502"/>
                  </a:lnTo>
                  <a:lnTo>
                    <a:pt x="388351" y="193979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24BA68-409A-4E1A-AC1C-007BE5CA8CA9}"/>
                </a:ext>
              </a:extLst>
            </p:cNvPr>
            <p:cNvSpPr/>
            <p:nvPr/>
          </p:nvSpPr>
          <p:spPr>
            <a:xfrm>
              <a:off x="4051139" y="3461606"/>
              <a:ext cx="388351" cy="223485"/>
            </a:xfrm>
            <a:custGeom>
              <a:avLst/>
              <a:gdLst>
                <a:gd name="connsiteX0" fmla="*/ 388351 w 388351"/>
                <a:gd name="connsiteY0" fmla="*/ 193961 h 223485"/>
                <a:gd name="connsiteX1" fmla="*/ 0 w 388351"/>
                <a:gd name="connsiteY1" fmla="*/ 0 h 223485"/>
                <a:gd name="connsiteX2" fmla="*/ 0 w 388351"/>
                <a:gd name="connsiteY2" fmla="*/ 29524 h 223485"/>
                <a:gd name="connsiteX3" fmla="*/ 388351 w 388351"/>
                <a:gd name="connsiteY3" fmla="*/ 223485 h 223485"/>
                <a:gd name="connsiteX4" fmla="*/ 388351 w 388351"/>
                <a:gd name="connsiteY4" fmla="*/ 193961 h 223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351" h="223485">
                  <a:moveTo>
                    <a:pt x="388351" y="19396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388351" y="223485"/>
                  </a:lnTo>
                  <a:lnTo>
                    <a:pt x="388351" y="19396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F53D535-146D-4F3E-B4B3-05A6716A460E}"/>
                </a:ext>
              </a:extLst>
            </p:cNvPr>
            <p:cNvSpPr/>
            <p:nvPr/>
          </p:nvSpPr>
          <p:spPr>
            <a:xfrm>
              <a:off x="4051139" y="3334648"/>
              <a:ext cx="286441" cy="172581"/>
            </a:xfrm>
            <a:custGeom>
              <a:avLst/>
              <a:gdLst>
                <a:gd name="connsiteX0" fmla="*/ 286442 w 286441"/>
                <a:gd name="connsiteY0" fmla="*/ 143058 h 172581"/>
                <a:gd name="connsiteX1" fmla="*/ 0 w 286441"/>
                <a:gd name="connsiteY1" fmla="*/ 0 h 172581"/>
                <a:gd name="connsiteX2" fmla="*/ 0 w 286441"/>
                <a:gd name="connsiteY2" fmla="*/ 29524 h 172581"/>
                <a:gd name="connsiteX3" fmla="*/ 286442 w 286441"/>
                <a:gd name="connsiteY3" fmla="*/ 172581 h 172581"/>
                <a:gd name="connsiteX4" fmla="*/ 286442 w 286441"/>
                <a:gd name="connsiteY4" fmla="*/ 143058 h 17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81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81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2273009-FF2B-4717-8F43-FD006F79C4D6}"/>
                </a:ext>
              </a:extLst>
            </p:cNvPr>
            <p:cNvSpPr/>
            <p:nvPr/>
          </p:nvSpPr>
          <p:spPr>
            <a:xfrm>
              <a:off x="4051139" y="3518939"/>
              <a:ext cx="286441" cy="172598"/>
            </a:xfrm>
            <a:custGeom>
              <a:avLst/>
              <a:gdLst>
                <a:gd name="connsiteX0" fmla="*/ 286442 w 286441"/>
                <a:gd name="connsiteY0" fmla="*/ 143058 h 172598"/>
                <a:gd name="connsiteX1" fmla="*/ 0 w 286441"/>
                <a:gd name="connsiteY1" fmla="*/ 0 h 172598"/>
                <a:gd name="connsiteX2" fmla="*/ 0 w 286441"/>
                <a:gd name="connsiteY2" fmla="*/ 29524 h 172598"/>
                <a:gd name="connsiteX3" fmla="*/ 286442 w 286441"/>
                <a:gd name="connsiteY3" fmla="*/ 172599 h 172598"/>
                <a:gd name="connsiteX4" fmla="*/ 286442 w 286441"/>
                <a:gd name="connsiteY4" fmla="*/ 143058 h 17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41" h="172598">
                  <a:moveTo>
                    <a:pt x="286442" y="143058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86442" y="172599"/>
                  </a:lnTo>
                  <a:lnTo>
                    <a:pt x="286442" y="14305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A6D6F2F0-A547-4635-A4AE-E8BF36A86E2D}"/>
                </a:ext>
              </a:extLst>
            </p:cNvPr>
            <p:cNvSpPr/>
            <p:nvPr/>
          </p:nvSpPr>
          <p:spPr>
            <a:xfrm>
              <a:off x="4051139" y="3391981"/>
              <a:ext cx="219661" cy="139234"/>
            </a:xfrm>
            <a:custGeom>
              <a:avLst/>
              <a:gdLst>
                <a:gd name="connsiteX0" fmla="*/ 219662 w 219661"/>
                <a:gd name="connsiteY0" fmla="*/ 109711 h 139234"/>
                <a:gd name="connsiteX1" fmla="*/ 0 w 219661"/>
                <a:gd name="connsiteY1" fmla="*/ 0 h 139234"/>
                <a:gd name="connsiteX2" fmla="*/ 0 w 219661"/>
                <a:gd name="connsiteY2" fmla="*/ 29524 h 139234"/>
                <a:gd name="connsiteX3" fmla="*/ 219662 w 219661"/>
                <a:gd name="connsiteY3" fmla="*/ 139235 h 139234"/>
                <a:gd name="connsiteX4" fmla="*/ 219662 w 219661"/>
                <a:gd name="connsiteY4" fmla="*/ 109711 h 13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34">
                  <a:moveTo>
                    <a:pt x="219662" y="109711"/>
                  </a:moveTo>
                  <a:lnTo>
                    <a:pt x="0" y="0"/>
                  </a:lnTo>
                  <a:lnTo>
                    <a:pt x="0" y="29524"/>
                  </a:lnTo>
                  <a:lnTo>
                    <a:pt x="219662" y="139235"/>
                  </a:lnTo>
                  <a:lnTo>
                    <a:pt x="219662" y="109711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6B4353A-634A-4C4F-872D-8AF5136D3485}"/>
                </a:ext>
              </a:extLst>
            </p:cNvPr>
            <p:cNvSpPr/>
            <p:nvPr/>
          </p:nvSpPr>
          <p:spPr>
            <a:xfrm>
              <a:off x="4051139" y="3576272"/>
              <a:ext cx="219661" cy="139251"/>
            </a:xfrm>
            <a:custGeom>
              <a:avLst/>
              <a:gdLst>
                <a:gd name="connsiteX0" fmla="*/ 219662 w 219661"/>
                <a:gd name="connsiteY0" fmla="*/ 109728 h 139251"/>
                <a:gd name="connsiteX1" fmla="*/ 0 w 219661"/>
                <a:gd name="connsiteY1" fmla="*/ 0 h 139251"/>
                <a:gd name="connsiteX2" fmla="*/ 0 w 219661"/>
                <a:gd name="connsiteY2" fmla="*/ 29541 h 139251"/>
                <a:gd name="connsiteX3" fmla="*/ 219662 w 219661"/>
                <a:gd name="connsiteY3" fmla="*/ 139252 h 139251"/>
                <a:gd name="connsiteX4" fmla="*/ 219662 w 219661"/>
                <a:gd name="connsiteY4" fmla="*/ 109728 h 13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661" h="139251">
                  <a:moveTo>
                    <a:pt x="219662" y="109728"/>
                  </a:moveTo>
                  <a:lnTo>
                    <a:pt x="0" y="0"/>
                  </a:lnTo>
                  <a:lnTo>
                    <a:pt x="0" y="29541"/>
                  </a:lnTo>
                  <a:lnTo>
                    <a:pt x="219662" y="139252"/>
                  </a:lnTo>
                  <a:lnTo>
                    <a:pt x="219662" y="109728"/>
                  </a:lnTo>
                  <a:close/>
                </a:path>
              </a:pathLst>
            </a:custGeom>
            <a:solidFill>
              <a:srgbClr val="88BCFC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FC64B42-907F-464A-9684-12BE74393557}"/>
                </a:ext>
              </a:extLst>
            </p:cNvPr>
            <p:cNvSpPr/>
            <p:nvPr/>
          </p:nvSpPr>
          <p:spPr>
            <a:xfrm>
              <a:off x="4667468" y="4158431"/>
              <a:ext cx="47251" cy="41439"/>
            </a:xfrm>
            <a:custGeom>
              <a:avLst/>
              <a:gdLst>
                <a:gd name="connsiteX0" fmla="*/ 0 w 47251"/>
                <a:gd name="connsiteY0" fmla="*/ 15036 h 41439"/>
                <a:gd name="connsiteX1" fmla="*/ 703 w 47251"/>
                <a:gd name="connsiteY1" fmla="*/ 41439 h 41439"/>
                <a:gd name="connsiteX2" fmla="*/ 46103 w 47251"/>
                <a:gd name="connsiteY2" fmla="*/ 26129 h 41439"/>
                <a:gd name="connsiteX3" fmla="*/ 47252 w 47251"/>
                <a:gd name="connsiteY3" fmla="*/ 0 h 41439"/>
                <a:gd name="connsiteX4" fmla="*/ 0 w 47251"/>
                <a:gd name="connsiteY4" fmla="*/ 15036 h 4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51" h="41439">
                  <a:moveTo>
                    <a:pt x="0" y="15036"/>
                  </a:moveTo>
                  <a:lnTo>
                    <a:pt x="703" y="41439"/>
                  </a:lnTo>
                  <a:lnTo>
                    <a:pt x="46103" y="26129"/>
                  </a:lnTo>
                  <a:lnTo>
                    <a:pt x="47252" y="0"/>
                  </a:lnTo>
                  <a:lnTo>
                    <a:pt x="0" y="15036"/>
                  </a:lnTo>
                  <a:close/>
                </a:path>
              </a:pathLst>
            </a:custGeom>
            <a:solidFill>
              <a:srgbClr val="6EA4F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E83138D-CECE-450A-96CB-73171E6A669A}"/>
                </a:ext>
              </a:extLst>
            </p:cNvPr>
            <p:cNvSpPr/>
            <p:nvPr/>
          </p:nvSpPr>
          <p:spPr>
            <a:xfrm>
              <a:off x="5195098" y="4752042"/>
              <a:ext cx="253429" cy="219778"/>
            </a:xfrm>
            <a:custGeom>
              <a:avLst/>
              <a:gdLst>
                <a:gd name="connsiteX0" fmla="*/ 253342 w 253429"/>
                <a:gd name="connsiteY0" fmla="*/ 14007 h 219778"/>
                <a:gd name="connsiteX1" fmla="*/ 252382 w 253429"/>
                <a:gd name="connsiteY1" fmla="*/ 75130 h 219778"/>
                <a:gd name="connsiteX2" fmla="*/ 251610 w 253429"/>
                <a:gd name="connsiteY2" fmla="*/ 99235 h 219778"/>
                <a:gd name="connsiteX3" fmla="*/ 231516 w 253429"/>
                <a:gd name="connsiteY3" fmla="*/ 114477 h 219778"/>
                <a:gd name="connsiteX4" fmla="*/ 189374 w 253429"/>
                <a:gd name="connsiteY4" fmla="*/ 143898 h 219778"/>
                <a:gd name="connsiteX5" fmla="*/ 155204 w 253429"/>
                <a:gd name="connsiteY5" fmla="*/ 182372 h 219778"/>
                <a:gd name="connsiteX6" fmla="*/ 44739 w 253429"/>
                <a:gd name="connsiteY6" fmla="*/ 215838 h 219778"/>
                <a:gd name="connsiteX7" fmla="*/ 8528 w 253429"/>
                <a:gd name="connsiteY7" fmla="*/ 198299 h 219778"/>
                <a:gd name="connsiteX8" fmla="*/ 608 w 253429"/>
                <a:gd name="connsiteY8" fmla="*/ 176319 h 219778"/>
                <a:gd name="connsiteX9" fmla="*/ 54323 w 253429"/>
                <a:gd name="connsiteY9" fmla="*/ 97178 h 219778"/>
                <a:gd name="connsiteX10" fmla="*/ 96688 w 253429"/>
                <a:gd name="connsiteY10" fmla="*/ 39502 h 219778"/>
                <a:gd name="connsiteX11" fmla="*/ 108175 w 253429"/>
                <a:gd name="connsiteY11" fmla="*/ 8812 h 219778"/>
                <a:gd name="connsiteX12" fmla="*/ 149512 w 253429"/>
                <a:gd name="connsiteY12" fmla="*/ 3549 h 219778"/>
                <a:gd name="connsiteX13" fmla="*/ 183802 w 253429"/>
                <a:gd name="connsiteY13" fmla="*/ 1475 h 219778"/>
                <a:gd name="connsiteX14" fmla="*/ 235408 w 253429"/>
                <a:gd name="connsiteY14" fmla="*/ 0 h 219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3429" h="219778">
                  <a:moveTo>
                    <a:pt x="253342" y="14007"/>
                  </a:moveTo>
                  <a:cubicBezTo>
                    <a:pt x="248593" y="32336"/>
                    <a:pt x="252107" y="55773"/>
                    <a:pt x="252382" y="75130"/>
                  </a:cubicBezTo>
                  <a:cubicBezTo>
                    <a:pt x="252485" y="82090"/>
                    <a:pt x="255125" y="92806"/>
                    <a:pt x="251610" y="99235"/>
                  </a:cubicBezTo>
                  <a:cubicBezTo>
                    <a:pt x="247632" y="106522"/>
                    <a:pt x="238117" y="110174"/>
                    <a:pt x="231516" y="114477"/>
                  </a:cubicBezTo>
                  <a:cubicBezTo>
                    <a:pt x="217217" y="123804"/>
                    <a:pt x="202936" y="133508"/>
                    <a:pt x="189374" y="143898"/>
                  </a:cubicBezTo>
                  <a:cubicBezTo>
                    <a:pt x="175538" y="154494"/>
                    <a:pt x="167188" y="170010"/>
                    <a:pt x="155204" y="182372"/>
                  </a:cubicBezTo>
                  <a:cubicBezTo>
                    <a:pt x="124103" y="214450"/>
                    <a:pt x="87841" y="226863"/>
                    <a:pt x="44739" y="215838"/>
                  </a:cubicBezTo>
                  <a:cubicBezTo>
                    <a:pt x="32257" y="212649"/>
                    <a:pt x="16809" y="209083"/>
                    <a:pt x="8528" y="198299"/>
                  </a:cubicBezTo>
                  <a:cubicBezTo>
                    <a:pt x="3693" y="192007"/>
                    <a:pt x="1550" y="184086"/>
                    <a:pt x="608" y="176319"/>
                  </a:cubicBezTo>
                  <a:cubicBezTo>
                    <a:pt x="-4793" y="131879"/>
                    <a:pt x="26856" y="123752"/>
                    <a:pt x="54323" y="97178"/>
                  </a:cubicBezTo>
                  <a:cubicBezTo>
                    <a:pt x="71519" y="80547"/>
                    <a:pt x="86247" y="61088"/>
                    <a:pt x="96688" y="39502"/>
                  </a:cubicBezTo>
                  <a:cubicBezTo>
                    <a:pt x="99860" y="32970"/>
                    <a:pt x="102140" y="12842"/>
                    <a:pt x="108175" y="8812"/>
                  </a:cubicBezTo>
                  <a:cubicBezTo>
                    <a:pt x="116233" y="3429"/>
                    <a:pt x="140236" y="4715"/>
                    <a:pt x="149512" y="3549"/>
                  </a:cubicBezTo>
                  <a:cubicBezTo>
                    <a:pt x="160793" y="2126"/>
                    <a:pt x="172435" y="1886"/>
                    <a:pt x="183802" y="1475"/>
                  </a:cubicBezTo>
                  <a:cubicBezTo>
                    <a:pt x="201032" y="840"/>
                    <a:pt x="218229" y="960"/>
                    <a:pt x="235408" y="0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901754D-8906-4281-B755-F280DEDAD7A5}"/>
                </a:ext>
              </a:extLst>
            </p:cNvPr>
            <p:cNvSpPr/>
            <p:nvPr/>
          </p:nvSpPr>
          <p:spPr>
            <a:xfrm>
              <a:off x="4949338" y="4615553"/>
              <a:ext cx="300579" cy="218385"/>
            </a:xfrm>
            <a:custGeom>
              <a:avLst/>
              <a:gdLst>
                <a:gd name="connsiteX0" fmla="*/ 296054 w 300579"/>
                <a:gd name="connsiteY0" fmla="*/ 3221 h 218385"/>
                <a:gd name="connsiteX1" fmla="*/ 296517 w 300579"/>
                <a:gd name="connsiteY1" fmla="*/ 15153 h 218385"/>
                <a:gd name="connsiteX2" fmla="*/ 294699 w 300579"/>
                <a:gd name="connsiteY2" fmla="*/ 55118 h 218385"/>
                <a:gd name="connsiteX3" fmla="*/ 296071 w 300579"/>
                <a:gd name="connsiteY3" fmla="*/ 97792 h 218385"/>
                <a:gd name="connsiteX4" fmla="*/ 295368 w 300579"/>
                <a:gd name="connsiteY4" fmla="*/ 118692 h 218385"/>
                <a:gd name="connsiteX5" fmla="*/ 223702 w 300579"/>
                <a:gd name="connsiteY5" fmla="*/ 145833 h 218385"/>
                <a:gd name="connsiteX6" fmla="*/ 67339 w 300579"/>
                <a:gd name="connsiteY6" fmla="*/ 218373 h 218385"/>
                <a:gd name="connsiteX7" fmla="*/ 5875 w 300579"/>
                <a:gd name="connsiteY7" fmla="*/ 143226 h 218385"/>
                <a:gd name="connsiteX8" fmla="*/ 81467 w 300579"/>
                <a:gd name="connsiteY8" fmla="*/ 80253 h 218385"/>
                <a:gd name="connsiteX9" fmla="*/ 117677 w 300579"/>
                <a:gd name="connsiteY9" fmla="*/ 41077 h 218385"/>
                <a:gd name="connsiteX10" fmla="*/ 144183 w 300579"/>
                <a:gd name="connsiteY10" fmla="*/ 6941 h 218385"/>
                <a:gd name="connsiteX11" fmla="*/ 203642 w 300579"/>
                <a:gd name="connsiteY11" fmla="*/ 2637 h 218385"/>
                <a:gd name="connsiteX12" fmla="*/ 300580 w 300579"/>
                <a:gd name="connsiteY12" fmla="*/ 2861 h 21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0579" h="218385">
                  <a:moveTo>
                    <a:pt x="296054" y="3221"/>
                  </a:moveTo>
                  <a:cubicBezTo>
                    <a:pt x="297391" y="3649"/>
                    <a:pt x="296534" y="14142"/>
                    <a:pt x="296517" y="15153"/>
                  </a:cubicBezTo>
                  <a:cubicBezTo>
                    <a:pt x="296140" y="28475"/>
                    <a:pt x="295608" y="41814"/>
                    <a:pt x="294699" y="55118"/>
                  </a:cubicBezTo>
                  <a:cubicBezTo>
                    <a:pt x="293722" y="69451"/>
                    <a:pt x="293379" y="83630"/>
                    <a:pt x="296071" y="97792"/>
                  </a:cubicBezTo>
                  <a:cubicBezTo>
                    <a:pt x="297220" y="103896"/>
                    <a:pt x="299877" y="113326"/>
                    <a:pt x="295368" y="118692"/>
                  </a:cubicBezTo>
                  <a:cubicBezTo>
                    <a:pt x="281515" y="135151"/>
                    <a:pt x="242904" y="138855"/>
                    <a:pt x="223702" y="145833"/>
                  </a:cubicBezTo>
                  <a:cubicBezTo>
                    <a:pt x="170775" y="165052"/>
                    <a:pt x="126318" y="217276"/>
                    <a:pt x="67339" y="218373"/>
                  </a:cubicBezTo>
                  <a:cubicBezTo>
                    <a:pt x="27323" y="219110"/>
                    <a:pt x="-15985" y="186946"/>
                    <a:pt x="5875" y="143226"/>
                  </a:cubicBezTo>
                  <a:cubicBezTo>
                    <a:pt x="19522" y="115949"/>
                    <a:pt x="59384" y="100055"/>
                    <a:pt x="81467" y="80253"/>
                  </a:cubicBezTo>
                  <a:cubicBezTo>
                    <a:pt x="94737" y="68372"/>
                    <a:pt x="107373" y="55684"/>
                    <a:pt x="117677" y="41077"/>
                  </a:cubicBezTo>
                  <a:cubicBezTo>
                    <a:pt x="125735" y="29658"/>
                    <a:pt x="132439" y="15119"/>
                    <a:pt x="144183" y="6941"/>
                  </a:cubicBezTo>
                  <a:cubicBezTo>
                    <a:pt x="160214" y="-4186"/>
                    <a:pt x="185743" y="1009"/>
                    <a:pt x="203642" y="2637"/>
                  </a:cubicBezTo>
                  <a:cubicBezTo>
                    <a:pt x="236423" y="5638"/>
                    <a:pt x="267953" y="5689"/>
                    <a:pt x="300580" y="2861"/>
                  </a:cubicBezTo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421D55E-AE7C-402A-9A2A-94BBFCA4891C}"/>
                </a:ext>
              </a:extLst>
            </p:cNvPr>
            <p:cNvSpPr/>
            <p:nvPr/>
          </p:nvSpPr>
          <p:spPr>
            <a:xfrm>
              <a:off x="4994330" y="2764058"/>
              <a:ext cx="212673" cy="521382"/>
            </a:xfrm>
            <a:custGeom>
              <a:avLst/>
              <a:gdLst>
                <a:gd name="connsiteX0" fmla="*/ 29445 w 212673"/>
                <a:gd name="connsiteY0" fmla="*/ 129397 h 521382"/>
                <a:gd name="connsiteX1" fmla="*/ 145516 w 212673"/>
                <a:gd name="connsiteY1" fmla="*/ 1512 h 521382"/>
                <a:gd name="connsiteX2" fmla="*/ 154620 w 212673"/>
                <a:gd name="connsiteY2" fmla="*/ 477938 h 521382"/>
                <a:gd name="connsiteX3" fmla="*/ 555 w 212673"/>
                <a:gd name="connsiteY3" fmla="*/ 406357 h 521382"/>
                <a:gd name="connsiteX4" fmla="*/ 29445 w 212673"/>
                <a:gd name="connsiteY4" fmla="*/ 129397 h 521382"/>
                <a:gd name="connsiteX5" fmla="*/ 29445 w 212673"/>
                <a:gd name="connsiteY5" fmla="*/ 129397 h 52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673" h="521382">
                  <a:moveTo>
                    <a:pt x="29445" y="129397"/>
                  </a:moveTo>
                  <a:cubicBezTo>
                    <a:pt x="29445" y="129397"/>
                    <a:pt x="48098" y="-16318"/>
                    <a:pt x="145516" y="1512"/>
                  </a:cubicBezTo>
                  <a:cubicBezTo>
                    <a:pt x="242934" y="19343"/>
                    <a:pt x="224006" y="211676"/>
                    <a:pt x="154620" y="477938"/>
                  </a:cubicBezTo>
                  <a:cubicBezTo>
                    <a:pt x="154620" y="477938"/>
                    <a:pt x="-10760" y="613212"/>
                    <a:pt x="555" y="406357"/>
                  </a:cubicBezTo>
                  <a:cubicBezTo>
                    <a:pt x="11871" y="199503"/>
                    <a:pt x="29445" y="129397"/>
                    <a:pt x="29445" y="129397"/>
                  </a:cubicBezTo>
                  <a:lnTo>
                    <a:pt x="29445" y="129397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8D69D05-1C47-410B-8B0A-CE82388FE5D6}"/>
                </a:ext>
              </a:extLst>
            </p:cNvPr>
            <p:cNvSpPr/>
            <p:nvPr/>
          </p:nvSpPr>
          <p:spPr>
            <a:xfrm>
              <a:off x="4577461" y="3275738"/>
              <a:ext cx="219366" cy="160458"/>
            </a:xfrm>
            <a:custGeom>
              <a:avLst/>
              <a:gdLst>
                <a:gd name="connsiteX0" fmla="*/ 211925 w 219366"/>
                <a:gd name="connsiteY0" fmla="*/ 78507 h 160458"/>
                <a:gd name="connsiteX1" fmla="*/ 34577 w 219366"/>
                <a:gd name="connsiteY1" fmla="*/ 159980 h 160458"/>
                <a:gd name="connsiteX2" fmla="*/ 35555 w 219366"/>
                <a:gd name="connsiteY2" fmla="*/ 75095 h 160458"/>
                <a:gd name="connsiteX3" fmla="*/ 56111 w 219366"/>
                <a:gd name="connsiteY3" fmla="*/ 57453 h 160458"/>
                <a:gd name="connsiteX4" fmla="*/ 59540 w 219366"/>
                <a:gd name="connsiteY4" fmla="*/ 57093 h 160458"/>
                <a:gd name="connsiteX5" fmla="*/ 13 w 219366"/>
                <a:gd name="connsiteY5" fmla="*/ 45263 h 160458"/>
                <a:gd name="connsiteX6" fmla="*/ 98254 w 219366"/>
                <a:gd name="connsiteY6" fmla="*/ 25683 h 160458"/>
                <a:gd name="connsiteX7" fmla="*/ 179487 w 219366"/>
                <a:gd name="connsiteY7" fmla="*/ 0 h 160458"/>
                <a:gd name="connsiteX8" fmla="*/ 211925 w 219366"/>
                <a:gd name="connsiteY8" fmla="*/ 78507 h 160458"/>
                <a:gd name="connsiteX9" fmla="*/ 211925 w 219366"/>
                <a:gd name="connsiteY9" fmla="*/ 78507 h 16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9366" h="160458">
                  <a:moveTo>
                    <a:pt x="211925" y="78507"/>
                  </a:moveTo>
                  <a:cubicBezTo>
                    <a:pt x="211925" y="78507"/>
                    <a:pt x="79274" y="167747"/>
                    <a:pt x="34577" y="159980"/>
                  </a:cubicBezTo>
                  <a:cubicBezTo>
                    <a:pt x="1762" y="154288"/>
                    <a:pt x="14432" y="107208"/>
                    <a:pt x="35555" y="75095"/>
                  </a:cubicBezTo>
                  <a:cubicBezTo>
                    <a:pt x="43201" y="63471"/>
                    <a:pt x="45225" y="68529"/>
                    <a:pt x="56111" y="57453"/>
                  </a:cubicBezTo>
                  <a:cubicBezTo>
                    <a:pt x="97054" y="15773"/>
                    <a:pt x="59540" y="57093"/>
                    <a:pt x="59540" y="57093"/>
                  </a:cubicBezTo>
                  <a:cubicBezTo>
                    <a:pt x="59540" y="57093"/>
                    <a:pt x="-1016" y="64431"/>
                    <a:pt x="13" y="45263"/>
                  </a:cubicBezTo>
                  <a:cubicBezTo>
                    <a:pt x="1042" y="26095"/>
                    <a:pt x="21770" y="40411"/>
                    <a:pt x="98254" y="25683"/>
                  </a:cubicBezTo>
                  <a:cubicBezTo>
                    <a:pt x="174738" y="10973"/>
                    <a:pt x="179487" y="0"/>
                    <a:pt x="179487" y="0"/>
                  </a:cubicBezTo>
                  <a:cubicBezTo>
                    <a:pt x="179487" y="0"/>
                    <a:pt x="240026" y="45743"/>
                    <a:pt x="211925" y="78507"/>
                  </a:cubicBezTo>
                  <a:lnTo>
                    <a:pt x="211925" y="78507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0404392-C579-46D2-A68E-F7B086EFE484}"/>
                </a:ext>
              </a:extLst>
            </p:cNvPr>
            <p:cNvSpPr/>
            <p:nvPr/>
          </p:nvSpPr>
          <p:spPr>
            <a:xfrm>
              <a:off x="4729872" y="3113824"/>
              <a:ext cx="441779" cy="262468"/>
            </a:xfrm>
            <a:custGeom>
              <a:avLst/>
              <a:gdLst>
                <a:gd name="connsiteX0" fmla="*/ 6142 w 441779"/>
                <a:gd name="connsiteY0" fmla="*/ 144683 h 262468"/>
                <a:gd name="connsiteX1" fmla="*/ 351459 w 441779"/>
                <a:gd name="connsiteY1" fmla="*/ 31 h 262468"/>
                <a:gd name="connsiteX2" fmla="*/ 441779 w 441779"/>
                <a:gd name="connsiteY2" fmla="*/ 79361 h 262468"/>
                <a:gd name="connsiteX3" fmla="*/ 367850 w 441779"/>
                <a:gd name="connsiteY3" fmla="*/ 157953 h 262468"/>
                <a:gd name="connsiteX4" fmla="*/ 56291 w 441779"/>
                <a:gd name="connsiteY4" fmla="*/ 262469 h 262468"/>
                <a:gd name="connsiteX5" fmla="*/ 6142 w 441779"/>
                <a:gd name="connsiteY5" fmla="*/ 144683 h 262468"/>
                <a:gd name="connsiteX6" fmla="*/ 6142 w 441779"/>
                <a:gd name="connsiteY6" fmla="*/ 144683 h 262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1779" h="262468">
                  <a:moveTo>
                    <a:pt x="6142" y="144683"/>
                  </a:moveTo>
                  <a:cubicBezTo>
                    <a:pt x="6142" y="144683"/>
                    <a:pt x="286736" y="1454"/>
                    <a:pt x="351459" y="31"/>
                  </a:cubicBezTo>
                  <a:cubicBezTo>
                    <a:pt x="416181" y="-1392"/>
                    <a:pt x="441813" y="47179"/>
                    <a:pt x="441779" y="79361"/>
                  </a:cubicBezTo>
                  <a:cubicBezTo>
                    <a:pt x="441762" y="111542"/>
                    <a:pt x="416953" y="135682"/>
                    <a:pt x="367850" y="157953"/>
                  </a:cubicBezTo>
                  <a:cubicBezTo>
                    <a:pt x="318746" y="180224"/>
                    <a:pt x="56291" y="262469"/>
                    <a:pt x="56291" y="262469"/>
                  </a:cubicBezTo>
                  <a:cubicBezTo>
                    <a:pt x="56291" y="262469"/>
                    <a:pt x="-22113" y="202684"/>
                    <a:pt x="6142" y="144683"/>
                  </a:cubicBezTo>
                  <a:lnTo>
                    <a:pt x="6142" y="144683"/>
                  </a:lnTo>
                  <a:close/>
                </a:path>
              </a:pathLst>
            </a:custGeom>
            <a:solidFill>
              <a:srgbClr val="383637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aphic 8">
              <a:extLst>
                <a:ext uri="{FF2B5EF4-FFF2-40B4-BE49-F238E27FC236}">
                  <a16:creationId xmlns:a16="http://schemas.microsoft.com/office/drawing/2014/main" id="{E338D4E4-A356-4BD5-94C6-D5A6A43E9C42}"/>
                </a:ext>
              </a:extLst>
            </p:cNvPr>
            <p:cNvGrpSpPr/>
            <p:nvPr/>
          </p:nvGrpSpPr>
          <p:grpSpPr>
            <a:xfrm>
              <a:off x="5026938" y="2758068"/>
              <a:ext cx="481644" cy="2043916"/>
              <a:chOff x="5026938" y="2758068"/>
              <a:chExt cx="481644" cy="2043916"/>
            </a:xfrm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33B9366C-2F05-4EF6-BF39-5D4E08BBFAC1}"/>
                  </a:ext>
                </a:extLst>
              </p:cNvPr>
              <p:cNvSpPr/>
              <p:nvPr/>
            </p:nvSpPr>
            <p:spPr>
              <a:xfrm>
                <a:off x="5026938" y="2758068"/>
                <a:ext cx="481644" cy="2043916"/>
              </a:xfrm>
              <a:custGeom>
                <a:avLst/>
                <a:gdLst>
                  <a:gd name="connsiteX0" fmla="*/ 45031 w 481644"/>
                  <a:gd name="connsiteY0" fmla="*/ 1892390 h 2043916"/>
                  <a:gd name="connsiteX1" fmla="*/ 37659 w 481644"/>
                  <a:gd name="connsiteY1" fmla="*/ 1578533 h 2043916"/>
                  <a:gd name="connsiteX2" fmla="*/ 1672 w 481644"/>
                  <a:gd name="connsiteY2" fmla="*/ 1076751 h 2043916"/>
                  <a:gd name="connsiteX3" fmla="*/ 12165 w 481644"/>
                  <a:gd name="connsiteY3" fmla="*/ 619939 h 2043916"/>
                  <a:gd name="connsiteX4" fmla="*/ 4329 w 481644"/>
                  <a:gd name="connsiteY4" fmla="*/ 198446 h 2043916"/>
                  <a:gd name="connsiteX5" fmla="*/ 99450 w 481644"/>
                  <a:gd name="connsiteY5" fmla="*/ 9594 h 2043916"/>
                  <a:gd name="connsiteX6" fmla="*/ 339171 w 481644"/>
                  <a:gd name="connsiteY6" fmla="*/ 60566 h 2043916"/>
                  <a:gd name="connsiteX7" fmla="*/ 481578 w 481644"/>
                  <a:gd name="connsiteY7" fmla="*/ 244447 h 2043916"/>
                  <a:gd name="connsiteX8" fmla="*/ 413083 w 481644"/>
                  <a:gd name="connsiteY8" fmla="*/ 713551 h 2043916"/>
                  <a:gd name="connsiteX9" fmla="*/ 437206 w 481644"/>
                  <a:gd name="connsiteY9" fmla="*/ 937259 h 2043916"/>
                  <a:gd name="connsiteX10" fmla="*/ 429457 w 481644"/>
                  <a:gd name="connsiteY10" fmla="*/ 1204378 h 2043916"/>
                  <a:gd name="connsiteX11" fmla="*/ 443516 w 481644"/>
                  <a:gd name="connsiteY11" fmla="*/ 1988727 h 2043916"/>
                  <a:gd name="connsiteX12" fmla="*/ 251149 w 481644"/>
                  <a:gd name="connsiteY12" fmla="*/ 2014925 h 2043916"/>
                  <a:gd name="connsiteX13" fmla="*/ 230335 w 481644"/>
                  <a:gd name="connsiteY13" fmla="*/ 1602656 h 2043916"/>
                  <a:gd name="connsiteX14" fmla="*/ 214973 w 481644"/>
                  <a:gd name="connsiteY14" fmla="*/ 1886697 h 2043916"/>
                  <a:gd name="connsiteX15" fmla="*/ 45031 w 481644"/>
                  <a:gd name="connsiteY15" fmla="*/ 1892390 h 2043916"/>
                  <a:gd name="connsiteX16" fmla="*/ 45031 w 481644"/>
                  <a:gd name="connsiteY16" fmla="*/ 1892390 h 204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81644" h="2043916">
                    <a:moveTo>
                      <a:pt x="45031" y="1892390"/>
                    </a:moveTo>
                    <a:cubicBezTo>
                      <a:pt x="45031" y="1892390"/>
                      <a:pt x="41174" y="1670105"/>
                      <a:pt x="37659" y="1578533"/>
                    </a:cubicBezTo>
                    <a:cubicBezTo>
                      <a:pt x="34145" y="1486962"/>
                      <a:pt x="5186" y="1200417"/>
                      <a:pt x="1672" y="1076751"/>
                    </a:cubicBezTo>
                    <a:cubicBezTo>
                      <a:pt x="-1843" y="953084"/>
                      <a:pt x="-472" y="800905"/>
                      <a:pt x="12165" y="619939"/>
                    </a:cubicBezTo>
                    <a:cubicBezTo>
                      <a:pt x="24801" y="438974"/>
                      <a:pt x="-711" y="278462"/>
                      <a:pt x="4329" y="198446"/>
                    </a:cubicBezTo>
                    <a:cubicBezTo>
                      <a:pt x="9370" y="118431"/>
                      <a:pt x="5255" y="38364"/>
                      <a:pt x="99450" y="9594"/>
                    </a:cubicBezTo>
                    <a:cubicBezTo>
                      <a:pt x="193645" y="-19175"/>
                      <a:pt x="293017" y="22333"/>
                      <a:pt x="339171" y="60566"/>
                    </a:cubicBezTo>
                    <a:cubicBezTo>
                      <a:pt x="385325" y="98783"/>
                      <a:pt x="478920" y="115859"/>
                      <a:pt x="481578" y="244447"/>
                    </a:cubicBezTo>
                    <a:cubicBezTo>
                      <a:pt x="484218" y="373034"/>
                      <a:pt x="407923" y="636844"/>
                      <a:pt x="413083" y="713551"/>
                    </a:cubicBezTo>
                    <a:cubicBezTo>
                      <a:pt x="418244" y="790258"/>
                      <a:pt x="419444" y="825336"/>
                      <a:pt x="437206" y="937259"/>
                    </a:cubicBezTo>
                    <a:cubicBezTo>
                      <a:pt x="454951" y="1049181"/>
                      <a:pt x="435560" y="1068007"/>
                      <a:pt x="429457" y="1204378"/>
                    </a:cubicBezTo>
                    <a:cubicBezTo>
                      <a:pt x="423353" y="1340749"/>
                      <a:pt x="436658" y="1895870"/>
                      <a:pt x="443516" y="1988727"/>
                    </a:cubicBezTo>
                    <a:cubicBezTo>
                      <a:pt x="443516" y="1988727"/>
                      <a:pt x="348378" y="2092969"/>
                      <a:pt x="251149" y="2014925"/>
                    </a:cubicBezTo>
                    <a:lnTo>
                      <a:pt x="230335" y="1602656"/>
                    </a:lnTo>
                    <a:cubicBezTo>
                      <a:pt x="230335" y="1602656"/>
                      <a:pt x="235581" y="1863912"/>
                      <a:pt x="214973" y="1886697"/>
                    </a:cubicBezTo>
                    <a:cubicBezTo>
                      <a:pt x="214973" y="1886697"/>
                      <a:pt x="152976" y="1960730"/>
                      <a:pt x="45031" y="1892390"/>
                    </a:cubicBezTo>
                    <a:lnTo>
                      <a:pt x="45031" y="1892390"/>
                    </a:lnTo>
                    <a:close/>
                  </a:path>
                </a:pathLst>
              </a:custGeom>
              <a:solidFill>
                <a:srgbClr val="373635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DE1DEDB-AF26-424F-BF85-2BF40362EAA5}"/>
                  </a:ext>
                </a:extLst>
              </p:cNvPr>
              <p:cNvSpPr/>
              <p:nvPr/>
            </p:nvSpPr>
            <p:spPr>
              <a:xfrm>
                <a:off x="5180599" y="3838139"/>
                <a:ext cx="86172" cy="963014"/>
              </a:xfrm>
              <a:custGeom>
                <a:avLst/>
                <a:gdLst>
                  <a:gd name="connsiteX0" fmla="*/ 75337 w 86172"/>
                  <a:gd name="connsiteY0" fmla="*/ 533558 h 963014"/>
                  <a:gd name="connsiteX1" fmla="*/ 76091 w 86172"/>
                  <a:gd name="connsiteY1" fmla="*/ 518437 h 963014"/>
                  <a:gd name="connsiteX2" fmla="*/ 73914 w 86172"/>
                  <a:gd name="connsiteY2" fmla="*/ 488124 h 963014"/>
                  <a:gd name="connsiteX3" fmla="*/ 56700 w 86172"/>
                  <a:gd name="connsiteY3" fmla="*/ 401319 h 963014"/>
                  <a:gd name="connsiteX4" fmla="*/ 16941 w 86172"/>
                  <a:gd name="connsiteY4" fmla="*/ 130994 h 963014"/>
                  <a:gd name="connsiteX5" fmla="*/ 9140 w 86172"/>
                  <a:gd name="connsiteY5" fmla="*/ 45715 h 963014"/>
                  <a:gd name="connsiteX6" fmla="*/ 6242 w 86172"/>
                  <a:gd name="connsiteY6" fmla="*/ 15162 h 963014"/>
                  <a:gd name="connsiteX7" fmla="*/ 3808 w 86172"/>
                  <a:gd name="connsiteY7" fmla="*/ 675 h 963014"/>
                  <a:gd name="connsiteX8" fmla="*/ 2111 w 86172"/>
                  <a:gd name="connsiteY8" fmla="*/ 61711 h 963014"/>
                  <a:gd name="connsiteX9" fmla="*/ 10083 w 86172"/>
                  <a:gd name="connsiteY9" fmla="*/ 264845 h 963014"/>
                  <a:gd name="connsiteX10" fmla="*/ 32474 w 86172"/>
                  <a:gd name="connsiteY10" fmla="*/ 490936 h 963014"/>
                  <a:gd name="connsiteX11" fmla="*/ 42607 w 86172"/>
                  <a:gd name="connsiteY11" fmla="*/ 730675 h 963014"/>
                  <a:gd name="connsiteX12" fmla="*/ 26491 w 86172"/>
                  <a:gd name="connsiteY12" fmla="*/ 803129 h 963014"/>
                  <a:gd name="connsiteX13" fmla="*/ 5145 w 86172"/>
                  <a:gd name="connsiteY13" fmla="*/ 859896 h 963014"/>
                  <a:gd name="connsiteX14" fmla="*/ 26062 w 86172"/>
                  <a:gd name="connsiteY14" fmla="*/ 880573 h 963014"/>
                  <a:gd name="connsiteX15" fmla="*/ 57729 w 86172"/>
                  <a:gd name="connsiteY15" fmla="*/ 916681 h 963014"/>
                  <a:gd name="connsiteX16" fmla="*/ 73502 w 86172"/>
                  <a:gd name="connsiteY16" fmla="*/ 947147 h 963014"/>
                  <a:gd name="connsiteX17" fmla="*/ 79435 w 86172"/>
                  <a:gd name="connsiteY17" fmla="*/ 962183 h 963014"/>
                  <a:gd name="connsiteX18" fmla="*/ 81355 w 86172"/>
                  <a:gd name="connsiteY18" fmla="*/ 876270 h 963014"/>
                  <a:gd name="connsiteX19" fmla="*/ 76331 w 86172"/>
                  <a:gd name="connsiteY19" fmla="*/ 735081 h 963014"/>
                  <a:gd name="connsiteX20" fmla="*/ 86173 w 86172"/>
                  <a:gd name="connsiteY20" fmla="*/ 659557 h 96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6172" h="963014">
                    <a:moveTo>
                      <a:pt x="75337" y="533558"/>
                    </a:moveTo>
                    <a:cubicBezTo>
                      <a:pt x="70313" y="534090"/>
                      <a:pt x="76006" y="523494"/>
                      <a:pt x="76091" y="518437"/>
                    </a:cubicBezTo>
                    <a:cubicBezTo>
                      <a:pt x="76263" y="508321"/>
                      <a:pt x="75268" y="498137"/>
                      <a:pt x="73914" y="488124"/>
                    </a:cubicBezTo>
                    <a:cubicBezTo>
                      <a:pt x="69988" y="458892"/>
                      <a:pt x="61364" y="430448"/>
                      <a:pt x="56700" y="401319"/>
                    </a:cubicBezTo>
                    <a:cubicBezTo>
                      <a:pt x="42315" y="311634"/>
                      <a:pt x="25942" y="221417"/>
                      <a:pt x="16941" y="130994"/>
                    </a:cubicBezTo>
                    <a:cubicBezTo>
                      <a:pt x="14112" y="102567"/>
                      <a:pt x="11249" y="74192"/>
                      <a:pt x="9140" y="45715"/>
                    </a:cubicBezTo>
                    <a:cubicBezTo>
                      <a:pt x="8385" y="35513"/>
                      <a:pt x="7563" y="25312"/>
                      <a:pt x="6242" y="15162"/>
                    </a:cubicBezTo>
                    <a:cubicBezTo>
                      <a:pt x="5608" y="10310"/>
                      <a:pt x="6877" y="-3149"/>
                      <a:pt x="3808" y="675"/>
                    </a:cubicBezTo>
                    <a:cubicBezTo>
                      <a:pt x="-3839" y="10225"/>
                      <a:pt x="2453" y="50086"/>
                      <a:pt x="2111" y="61711"/>
                    </a:cubicBezTo>
                    <a:cubicBezTo>
                      <a:pt x="259" y="122061"/>
                      <a:pt x="5540" y="204563"/>
                      <a:pt x="10083" y="264845"/>
                    </a:cubicBezTo>
                    <a:cubicBezTo>
                      <a:pt x="16289" y="347158"/>
                      <a:pt x="24382" y="408863"/>
                      <a:pt x="32474" y="490936"/>
                    </a:cubicBezTo>
                    <a:cubicBezTo>
                      <a:pt x="40447" y="571689"/>
                      <a:pt x="43087" y="649064"/>
                      <a:pt x="42607" y="730675"/>
                    </a:cubicBezTo>
                    <a:cubicBezTo>
                      <a:pt x="42453" y="757507"/>
                      <a:pt x="37583" y="778800"/>
                      <a:pt x="26491" y="803129"/>
                    </a:cubicBezTo>
                    <a:cubicBezTo>
                      <a:pt x="18999" y="819571"/>
                      <a:pt x="4236" y="841140"/>
                      <a:pt x="5145" y="859896"/>
                    </a:cubicBezTo>
                    <a:cubicBezTo>
                      <a:pt x="5660" y="870715"/>
                      <a:pt x="18587" y="874830"/>
                      <a:pt x="26062" y="880573"/>
                    </a:cubicBezTo>
                    <a:cubicBezTo>
                      <a:pt x="38647" y="890243"/>
                      <a:pt x="48728" y="903650"/>
                      <a:pt x="57729" y="916681"/>
                    </a:cubicBezTo>
                    <a:cubicBezTo>
                      <a:pt x="64330" y="926247"/>
                      <a:pt x="69250" y="936329"/>
                      <a:pt x="73502" y="947147"/>
                    </a:cubicBezTo>
                    <a:cubicBezTo>
                      <a:pt x="75474" y="952171"/>
                      <a:pt x="76331" y="966607"/>
                      <a:pt x="79435" y="962183"/>
                    </a:cubicBezTo>
                    <a:cubicBezTo>
                      <a:pt x="87321" y="950919"/>
                      <a:pt x="81732" y="891032"/>
                      <a:pt x="81355" y="876270"/>
                    </a:cubicBezTo>
                    <a:cubicBezTo>
                      <a:pt x="80155" y="829310"/>
                      <a:pt x="74857" y="781990"/>
                      <a:pt x="76331" y="735081"/>
                    </a:cubicBezTo>
                    <a:cubicBezTo>
                      <a:pt x="77120" y="709843"/>
                      <a:pt x="86173" y="683955"/>
                      <a:pt x="86173" y="659557"/>
                    </a:cubicBezTo>
                  </a:path>
                </a:pathLst>
              </a:custGeom>
              <a:solidFill>
                <a:srgbClr val="2A292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FD33F81-F7C7-4F65-9985-F21D60426A9A}"/>
                </a:ext>
              </a:extLst>
            </p:cNvPr>
            <p:cNvSpPr/>
            <p:nvPr/>
          </p:nvSpPr>
          <p:spPr>
            <a:xfrm>
              <a:off x="4994337" y="2748237"/>
              <a:ext cx="511384" cy="1025422"/>
            </a:xfrm>
            <a:custGeom>
              <a:avLst/>
              <a:gdLst>
                <a:gd name="connsiteX0" fmla="*/ 128999 w 511384"/>
                <a:gd name="connsiteY0" fmla="*/ 0 h 1025422"/>
                <a:gd name="connsiteX1" fmla="*/ 35130 w 511384"/>
                <a:gd name="connsiteY1" fmla="*/ 221668 h 1025422"/>
                <a:gd name="connsiteX2" fmla="*/ 0 w 511384"/>
                <a:gd name="connsiteY2" fmla="*/ 940163 h 1025422"/>
                <a:gd name="connsiteX3" fmla="*/ 163906 w 511384"/>
                <a:gd name="connsiteY3" fmla="*/ 1009772 h 1025422"/>
                <a:gd name="connsiteX4" fmla="*/ 177331 w 511384"/>
                <a:gd name="connsiteY4" fmla="*/ 887151 h 1025422"/>
                <a:gd name="connsiteX5" fmla="*/ 193687 w 511384"/>
                <a:gd name="connsiteY5" fmla="*/ 1022802 h 1025422"/>
                <a:gd name="connsiteX6" fmla="*/ 488530 w 511384"/>
                <a:gd name="connsiteY6" fmla="*/ 970236 h 1025422"/>
                <a:gd name="connsiteX7" fmla="*/ 454188 w 511384"/>
                <a:gd name="connsiteY7" fmla="*/ 496828 h 1025422"/>
                <a:gd name="connsiteX8" fmla="*/ 456177 w 511384"/>
                <a:gd name="connsiteY8" fmla="*/ 123067 h 1025422"/>
                <a:gd name="connsiteX9" fmla="*/ 273429 w 511384"/>
                <a:gd name="connsiteY9" fmla="*/ 15825 h 1025422"/>
                <a:gd name="connsiteX10" fmla="*/ 128999 w 511384"/>
                <a:gd name="connsiteY10" fmla="*/ 0 h 1025422"/>
                <a:gd name="connsiteX11" fmla="*/ 128999 w 511384"/>
                <a:gd name="connsiteY11" fmla="*/ 0 h 1025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1384" h="1025422">
                  <a:moveTo>
                    <a:pt x="128999" y="0"/>
                  </a:moveTo>
                  <a:cubicBezTo>
                    <a:pt x="128999" y="0"/>
                    <a:pt x="27175" y="3978"/>
                    <a:pt x="35130" y="221668"/>
                  </a:cubicBezTo>
                  <a:cubicBezTo>
                    <a:pt x="43086" y="439341"/>
                    <a:pt x="37788" y="849466"/>
                    <a:pt x="0" y="940163"/>
                  </a:cubicBezTo>
                  <a:cubicBezTo>
                    <a:pt x="0" y="940163"/>
                    <a:pt x="106591" y="1023316"/>
                    <a:pt x="163906" y="1009772"/>
                  </a:cubicBezTo>
                  <a:cubicBezTo>
                    <a:pt x="163906" y="1009772"/>
                    <a:pt x="181172" y="934420"/>
                    <a:pt x="177331" y="887151"/>
                  </a:cubicBezTo>
                  <a:cubicBezTo>
                    <a:pt x="177331" y="887151"/>
                    <a:pt x="209392" y="1002845"/>
                    <a:pt x="193687" y="1022802"/>
                  </a:cubicBezTo>
                  <a:cubicBezTo>
                    <a:pt x="193687" y="1022802"/>
                    <a:pt x="471693" y="1043187"/>
                    <a:pt x="488530" y="970236"/>
                  </a:cubicBezTo>
                  <a:cubicBezTo>
                    <a:pt x="462898" y="929945"/>
                    <a:pt x="438552" y="648304"/>
                    <a:pt x="454188" y="496828"/>
                  </a:cubicBezTo>
                  <a:cubicBezTo>
                    <a:pt x="469756" y="345883"/>
                    <a:pt x="573500" y="214930"/>
                    <a:pt x="456177" y="123067"/>
                  </a:cubicBezTo>
                  <a:cubicBezTo>
                    <a:pt x="338511" y="30930"/>
                    <a:pt x="273429" y="15825"/>
                    <a:pt x="273429" y="15825"/>
                  </a:cubicBezTo>
                  <a:lnTo>
                    <a:pt x="128999" y="0"/>
                  </a:lnTo>
                  <a:lnTo>
                    <a:pt x="128999" y="0"/>
                  </a:lnTo>
                  <a:close/>
                </a:path>
              </a:pathLst>
            </a:custGeom>
            <a:solidFill>
              <a:srgbClr val="4E4D4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F746851F-D395-49C9-A0C7-F004078A3090}"/>
                </a:ext>
              </a:extLst>
            </p:cNvPr>
            <p:cNvSpPr/>
            <p:nvPr/>
          </p:nvSpPr>
          <p:spPr>
            <a:xfrm>
              <a:off x="5406709" y="3692364"/>
              <a:ext cx="127703" cy="256912"/>
            </a:xfrm>
            <a:custGeom>
              <a:avLst/>
              <a:gdLst>
                <a:gd name="connsiteX0" fmla="*/ 115472 w 127703"/>
                <a:gd name="connsiteY0" fmla="*/ 19182 h 256912"/>
                <a:gd name="connsiteX1" fmla="*/ 115986 w 127703"/>
                <a:gd name="connsiteY1" fmla="*/ 214892 h 256912"/>
                <a:gd name="connsiteX2" fmla="*/ 43411 w 127703"/>
                <a:gd name="connsiteY2" fmla="*/ 226671 h 256912"/>
                <a:gd name="connsiteX3" fmla="*/ 29095 w 127703"/>
                <a:gd name="connsiteY3" fmla="*/ 146535 h 256912"/>
                <a:gd name="connsiteX4" fmla="*/ 25958 w 127703"/>
                <a:gd name="connsiteY4" fmla="*/ 154731 h 256912"/>
                <a:gd name="connsiteX5" fmla="*/ 0 w 127703"/>
                <a:gd name="connsiteY5" fmla="*/ 150718 h 256912"/>
                <a:gd name="connsiteX6" fmla="*/ 17968 w 127703"/>
                <a:gd name="connsiteY6" fmla="*/ 97929 h 256912"/>
                <a:gd name="connsiteX7" fmla="*/ 30707 w 127703"/>
                <a:gd name="connsiteY7" fmla="*/ 13679 h 256912"/>
                <a:gd name="connsiteX8" fmla="*/ 115472 w 127703"/>
                <a:gd name="connsiteY8" fmla="*/ 19182 h 256912"/>
                <a:gd name="connsiteX9" fmla="*/ 115472 w 127703"/>
                <a:gd name="connsiteY9" fmla="*/ 19182 h 25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03" h="256912">
                  <a:moveTo>
                    <a:pt x="115472" y="19182"/>
                  </a:moveTo>
                  <a:cubicBezTo>
                    <a:pt x="115472" y="19182"/>
                    <a:pt x="142647" y="178202"/>
                    <a:pt x="115986" y="214892"/>
                  </a:cubicBezTo>
                  <a:cubicBezTo>
                    <a:pt x="89308" y="251600"/>
                    <a:pt x="62785" y="281792"/>
                    <a:pt x="43411" y="226671"/>
                  </a:cubicBezTo>
                  <a:cubicBezTo>
                    <a:pt x="24037" y="171550"/>
                    <a:pt x="29095" y="146535"/>
                    <a:pt x="29095" y="146535"/>
                  </a:cubicBezTo>
                  <a:cubicBezTo>
                    <a:pt x="29095" y="146535"/>
                    <a:pt x="27946" y="149844"/>
                    <a:pt x="25958" y="154731"/>
                  </a:cubicBezTo>
                  <a:cubicBezTo>
                    <a:pt x="22409" y="153719"/>
                    <a:pt x="10030" y="153719"/>
                    <a:pt x="0" y="150718"/>
                  </a:cubicBezTo>
                  <a:cubicBezTo>
                    <a:pt x="4544" y="137483"/>
                    <a:pt x="11744" y="120766"/>
                    <a:pt x="17968" y="97929"/>
                  </a:cubicBezTo>
                  <a:cubicBezTo>
                    <a:pt x="38457" y="22782"/>
                    <a:pt x="30707" y="13679"/>
                    <a:pt x="30707" y="13679"/>
                  </a:cubicBezTo>
                  <a:cubicBezTo>
                    <a:pt x="30707" y="13679"/>
                    <a:pt x="98447" y="-20492"/>
                    <a:pt x="115472" y="19182"/>
                  </a:cubicBezTo>
                  <a:lnTo>
                    <a:pt x="115472" y="19182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aphic 8">
              <a:extLst>
                <a:ext uri="{FF2B5EF4-FFF2-40B4-BE49-F238E27FC236}">
                  <a16:creationId xmlns:a16="http://schemas.microsoft.com/office/drawing/2014/main" id="{DF01D17F-5AB6-4F09-ACB9-2B16C835742F}"/>
                </a:ext>
              </a:extLst>
            </p:cNvPr>
            <p:cNvGrpSpPr/>
            <p:nvPr/>
          </p:nvGrpSpPr>
          <p:grpSpPr>
            <a:xfrm>
              <a:off x="5152380" y="2690424"/>
              <a:ext cx="167029" cy="193001"/>
              <a:chOff x="5152380" y="2690424"/>
              <a:chExt cx="167029" cy="193001"/>
            </a:xfrm>
          </p:grpSpPr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843239E4-A75C-4A44-AF10-428E55A4722C}"/>
                  </a:ext>
                </a:extLst>
              </p:cNvPr>
              <p:cNvSpPr/>
              <p:nvPr/>
            </p:nvSpPr>
            <p:spPr>
              <a:xfrm>
                <a:off x="5177377" y="2690424"/>
                <a:ext cx="142032" cy="175836"/>
              </a:xfrm>
              <a:custGeom>
                <a:avLst/>
                <a:gdLst>
                  <a:gd name="connsiteX0" fmla="*/ 126205 w 142032"/>
                  <a:gd name="connsiteY0" fmla="*/ 0 h 175836"/>
                  <a:gd name="connsiteX1" fmla="*/ 141944 w 142032"/>
                  <a:gd name="connsiteY1" fmla="*/ 99355 h 175836"/>
                  <a:gd name="connsiteX2" fmla="*/ 16528 w 142032"/>
                  <a:gd name="connsiteY2" fmla="*/ 152831 h 175836"/>
                  <a:gd name="connsiteX3" fmla="*/ 0 w 142032"/>
                  <a:gd name="connsiteY3" fmla="*/ 26403 h 175836"/>
                  <a:gd name="connsiteX4" fmla="*/ 126205 w 142032"/>
                  <a:gd name="connsiteY4" fmla="*/ 0 h 175836"/>
                  <a:gd name="connsiteX5" fmla="*/ 126205 w 142032"/>
                  <a:gd name="connsiteY5" fmla="*/ 0 h 17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032" h="175836">
                    <a:moveTo>
                      <a:pt x="126205" y="0"/>
                    </a:moveTo>
                    <a:cubicBezTo>
                      <a:pt x="126205" y="0"/>
                      <a:pt x="138223" y="72146"/>
                      <a:pt x="141944" y="99355"/>
                    </a:cubicBezTo>
                    <a:cubicBezTo>
                      <a:pt x="145664" y="126581"/>
                      <a:pt x="31307" y="218084"/>
                      <a:pt x="16528" y="152831"/>
                    </a:cubicBezTo>
                    <a:lnTo>
                      <a:pt x="0" y="26403"/>
                    </a:lnTo>
                    <a:lnTo>
                      <a:pt x="126205" y="0"/>
                    </a:lnTo>
                    <a:lnTo>
                      <a:pt x="126205" y="0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A60F1BD8-BD81-42D4-AEF5-EDDC77923695}"/>
                  </a:ext>
                </a:extLst>
              </p:cNvPr>
              <p:cNvSpPr/>
              <p:nvPr/>
            </p:nvSpPr>
            <p:spPr>
              <a:xfrm>
                <a:off x="5152380" y="2748889"/>
                <a:ext cx="109539" cy="134536"/>
              </a:xfrm>
              <a:custGeom>
                <a:avLst/>
                <a:gdLst>
                  <a:gd name="connsiteX0" fmla="*/ 23643 w 109539"/>
                  <a:gd name="connsiteY0" fmla="*/ 52292 h 134536"/>
                  <a:gd name="connsiteX1" fmla="*/ 41628 w 109539"/>
                  <a:gd name="connsiteY1" fmla="*/ 45897 h 134536"/>
                  <a:gd name="connsiteX2" fmla="*/ 90594 w 109539"/>
                  <a:gd name="connsiteY2" fmla="*/ 13339 h 134536"/>
                  <a:gd name="connsiteX3" fmla="*/ 108665 w 109539"/>
                  <a:gd name="connsiteY3" fmla="*/ 120 h 134536"/>
                  <a:gd name="connsiteX4" fmla="*/ 91726 w 109539"/>
                  <a:gd name="connsiteY4" fmla="*/ 41577 h 134536"/>
                  <a:gd name="connsiteX5" fmla="*/ 0 w 109539"/>
                  <a:gd name="connsiteY5" fmla="*/ 134537 h 13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539" h="134536">
                    <a:moveTo>
                      <a:pt x="23643" y="52292"/>
                    </a:moveTo>
                    <a:cubicBezTo>
                      <a:pt x="27192" y="54727"/>
                      <a:pt x="38971" y="47251"/>
                      <a:pt x="41628" y="45897"/>
                    </a:cubicBezTo>
                    <a:cubicBezTo>
                      <a:pt x="59082" y="36947"/>
                      <a:pt x="75232" y="25443"/>
                      <a:pt x="90594" y="13339"/>
                    </a:cubicBezTo>
                    <a:cubicBezTo>
                      <a:pt x="91743" y="12430"/>
                      <a:pt x="107173" y="-1423"/>
                      <a:pt x="108665" y="120"/>
                    </a:cubicBezTo>
                    <a:cubicBezTo>
                      <a:pt x="113894" y="5469"/>
                      <a:pt x="94074" y="37119"/>
                      <a:pt x="91726" y="41577"/>
                    </a:cubicBezTo>
                    <a:cubicBezTo>
                      <a:pt x="69952" y="83067"/>
                      <a:pt x="43531" y="115900"/>
                      <a:pt x="0" y="134537"/>
                    </a:cubicBezTo>
                  </a:path>
                </a:pathLst>
              </a:custGeom>
              <a:solidFill>
                <a:srgbClr val="F3ABA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D3D9587-DCCC-4271-B68B-F27AFBB9CB62}"/>
                </a:ext>
              </a:extLst>
            </p:cNvPr>
            <p:cNvSpPr/>
            <p:nvPr/>
          </p:nvSpPr>
          <p:spPr>
            <a:xfrm>
              <a:off x="5037662" y="2456271"/>
              <a:ext cx="300734" cy="357398"/>
            </a:xfrm>
            <a:custGeom>
              <a:avLst/>
              <a:gdLst>
                <a:gd name="connsiteX0" fmla="*/ 0 w 300734"/>
                <a:gd name="connsiteY0" fmla="*/ 123791 h 357398"/>
                <a:gd name="connsiteX1" fmla="*/ 40702 w 300734"/>
                <a:gd name="connsiteY1" fmla="*/ 280067 h 357398"/>
                <a:gd name="connsiteX2" fmla="*/ 144738 w 300734"/>
                <a:gd name="connsiteY2" fmla="*/ 347053 h 357398"/>
                <a:gd name="connsiteX3" fmla="*/ 278932 w 300734"/>
                <a:gd name="connsiteY3" fmla="*/ 209516 h 357398"/>
                <a:gd name="connsiteX4" fmla="*/ 168210 w 300734"/>
                <a:gd name="connsiteY4" fmla="*/ 12279 h 357398"/>
                <a:gd name="connsiteX5" fmla="*/ 0 w 300734"/>
                <a:gd name="connsiteY5" fmla="*/ 123791 h 357398"/>
                <a:gd name="connsiteX6" fmla="*/ 0 w 300734"/>
                <a:gd name="connsiteY6" fmla="*/ 123791 h 35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0734" h="357398">
                  <a:moveTo>
                    <a:pt x="0" y="123791"/>
                  </a:moveTo>
                  <a:cubicBezTo>
                    <a:pt x="0" y="123791"/>
                    <a:pt x="25855" y="232147"/>
                    <a:pt x="40702" y="280067"/>
                  </a:cubicBezTo>
                  <a:cubicBezTo>
                    <a:pt x="55550" y="327987"/>
                    <a:pt x="92120" y="379971"/>
                    <a:pt x="144738" y="347053"/>
                  </a:cubicBezTo>
                  <a:cubicBezTo>
                    <a:pt x="197356" y="314134"/>
                    <a:pt x="254363" y="258790"/>
                    <a:pt x="278932" y="209516"/>
                  </a:cubicBezTo>
                  <a:cubicBezTo>
                    <a:pt x="312777" y="141621"/>
                    <a:pt x="327144" y="-50025"/>
                    <a:pt x="168210" y="12279"/>
                  </a:cubicBezTo>
                  <a:cubicBezTo>
                    <a:pt x="9276" y="74584"/>
                    <a:pt x="0" y="123791"/>
                    <a:pt x="0" y="123791"/>
                  </a:cubicBezTo>
                  <a:lnTo>
                    <a:pt x="0" y="123791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FF69E67-F43C-438D-ABAE-95B30B049119}"/>
                </a:ext>
              </a:extLst>
            </p:cNvPr>
            <p:cNvSpPr/>
            <p:nvPr/>
          </p:nvSpPr>
          <p:spPr>
            <a:xfrm>
              <a:off x="5013038" y="2354389"/>
              <a:ext cx="360413" cy="341873"/>
            </a:xfrm>
            <a:custGeom>
              <a:avLst/>
              <a:gdLst>
                <a:gd name="connsiteX0" fmla="*/ 273039 w 360413"/>
                <a:gd name="connsiteY0" fmla="*/ 216586 h 341873"/>
                <a:gd name="connsiteX1" fmla="*/ 270878 w 360413"/>
                <a:gd name="connsiteY1" fmla="*/ 219003 h 341873"/>
                <a:gd name="connsiteX2" fmla="*/ 268204 w 360413"/>
                <a:gd name="connsiteY2" fmla="*/ 224610 h 341873"/>
                <a:gd name="connsiteX3" fmla="*/ 264140 w 360413"/>
                <a:gd name="connsiteY3" fmla="*/ 244069 h 341873"/>
                <a:gd name="connsiteX4" fmla="*/ 262597 w 360413"/>
                <a:gd name="connsiteY4" fmla="*/ 282628 h 341873"/>
                <a:gd name="connsiteX5" fmla="*/ 255842 w 360413"/>
                <a:gd name="connsiteY5" fmla="*/ 293378 h 341873"/>
                <a:gd name="connsiteX6" fmla="*/ 241612 w 360413"/>
                <a:gd name="connsiteY6" fmla="*/ 269512 h 341873"/>
                <a:gd name="connsiteX7" fmla="*/ 226833 w 360413"/>
                <a:gd name="connsiteY7" fmla="*/ 210722 h 341873"/>
                <a:gd name="connsiteX8" fmla="*/ 212654 w 360413"/>
                <a:gd name="connsiteY8" fmla="*/ 193114 h 341873"/>
                <a:gd name="connsiteX9" fmla="*/ 186902 w 360413"/>
                <a:gd name="connsiteY9" fmla="*/ 201052 h 341873"/>
                <a:gd name="connsiteX10" fmla="*/ 141399 w 360413"/>
                <a:gd name="connsiteY10" fmla="*/ 225810 h 341873"/>
                <a:gd name="connsiteX11" fmla="*/ 3091 w 360413"/>
                <a:gd name="connsiteY11" fmla="*/ 185742 h 341873"/>
                <a:gd name="connsiteX12" fmla="*/ 13909 w 360413"/>
                <a:gd name="connsiteY12" fmla="*/ 101886 h 341873"/>
                <a:gd name="connsiteX13" fmla="*/ 86570 w 360413"/>
                <a:gd name="connsiteY13" fmla="*/ 25916 h 341873"/>
                <a:gd name="connsiteX14" fmla="*/ 343453 w 360413"/>
                <a:gd name="connsiteY14" fmla="*/ 103772 h 341873"/>
                <a:gd name="connsiteX15" fmla="*/ 331709 w 360413"/>
                <a:gd name="connsiteY15" fmla="*/ 309272 h 341873"/>
                <a:gd name="connsiteX16" fmla="*/ 296596 w 360413"/>
                <a:gd name="connsiteY16" fmla="*/ 341693 h 341873"/>
                <a:gd name="connsiteX17" fmla="*/ 296990 w 360413"/>
                <a:gd name="connsiteY17" fmla="*/ 315341 h 341873"/>
                <a:gd name="connsiteX18" fmla="*/ 319364 w 360413"/>
                <a:gd name="connsiteY18" fmla="*/ 238274 h 341873"/>
                <a:gd name="connsiteX19" fmla="*/ 304705 w 360413"/>
                <a:gd name="connsiteY19" fmla="*/ 211734 h 341873"/>
                <a:gd name="connsiteX20" fmla="*/ 269267 w 360413"/>
                <a:gd name="connsiteY20" fmla="*/ 222278 h 341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413" h="341873">
                  <a:moveTo>
                    <a:pt x="273039" y="216586"/>
                  </a:moveTo>
                  <a:cubicBezTo>
                    <a:pt x="274118" y="216620"/>
                    <a:pt x="271444" y="218095"/>
                    <a:pt x="270878" y="219003"/>
                  </a:cubicBezTo>
                  <a:cubicBezTo>
                    <a:pt x="269815" y="220752"/>
                    <a:pt x="268992" y="222724"/>
                    <a:pt x="268204" y="224610"/>
                  </a:cubicBezTo>
                  <a:cubicBezTo>
                    <a:pt x="265649" y="230782"/>
                    <a:pt x="264792" y="237468"/>
                    <a:pt x="264140" y="244069"/>
                  </a:cubicBezTo>
                  <a:cubicBezTo>
                    <a:pt x="262888" y="256859"/>
                    <a:pt x="264706" y="269941"/>
                    <a:pt x="262597" y="282628"/>
                  </a:cubicBezTo>
                  <a:cubicBezTo>
                    <a:pt x="262031" y="285972"/>
                    <a:pt x="260831" y="294030"/>
                    <a:pt x="255842" y="293378"/>
                  </a:cubicBezTo>
                  <a:cubicBezTo>
                    <a:pt x="247509" y="292298"/>
                    <a:pt x="243481" y="275565"/>
                    <a:pt x="241612" y="269512"/>
                  </a:cubicBezTo>
                  <a:cubicBezTo>
                    <a:pt x="235628" y="250241"/>
                    <a:pt x="234479" y="229462"/>
                    <a:pt x="226833" y="210722"/>
                  </a:cubicBezTo>
                  <a:cubicBezTo>
                    <a:pt x="224210" y="204293"/>
                    <a:pt x="220009" y="195206"/>
                    <a:pt x="212654" y="193114"/>
                  </a:cubicBezTo>
                  <a:cubicBezTo>
                    <a:pt x="203858" y="190611"/>
                    <a:pt x="194000" y="196612"/>
                    <a:pt x="186902" y="201052"/>
                  </a:cubicBezTo>
                  <a:cubicBezTo>
                    <a:pt x="172089" y="210345"/>
                    <a:pt x="158167" y="220169"/>
                    <a:pt x="141399" y="225810"/>
                  </a:cubicBezTo>
                  <a:cubicBezTo>
                    <a:pt x="94027" y="241738"/>
                    <a:pt x="14046" y="237177"/>
                    <a:pt x="3091" y="185742"/>
                  </a:cubicBezTo>
                  <a:cubicBezTo>
                    <a:pt x="-1916" y="162202"/>
                    <a:pt x="-2447" y="111521"/>
                    <a:pt x="13909" y="101886"/>
                  </a:cubicBezTo>
                  <a:cubicBezTo>
                    <a:pt x="39524" y="86798"/>
                    <a:pt x="59292" y="38621"/>
                    <a:pt x="86570" y="25916"/>
                  </a:cubicBezTo>
                  <a:cubicBezTo>
                    <a:pt x="200567" y="-27233"/>
                    <a:pt x="296664" y="2650"/>
                    <a:pt x="343453" y="103772"/>
                  </a:cubicBezTo>
                  <a:cubicBezTo>
                    <a:pt x="370302" y="161808"/>
                    <a:pt x="364456" y="244532"/>
                    <a:pt x="331709" y="309272"/>
                  </a:cubicBezTo>
                  <a:cubicBezTo>
                    <a:pt x="324937" y="322662"/>
                    <a:pt x="312318" y="338813"/>
                    <a:pt x="296596" y="341693"/>
                  </a:cubicBezTo>
                  <a:cubicBezTo>
                    <a:pt x="283908" y="344024"/>
                    <a:pt x="293784" y="323228"/>
                    <a:pt x="296990" y="315341"/>
                  </a:cubicBezTo>
                  <a:cubicBezTo>
                    <a:pt x="306608" y="291749"/>
                    <a:pt x="320942" y="265209"/>
                    <a:pt x="319364" y="238274"/>
                  </a:cubicBezTo>
                  <a:cubicBezTo>
                    <a:pt x="318593" y="225227"/>
                    <a:pt x="316518" y="217752"/>
                    <a:pt x="304705" y="211734"/>
                  </a:cubicBezTo>
                  <a:cubicBezTo>
                    <a:pt x="293270" y="205887"/>
                    <a:pt x="274427" y="209111"/>
                    <a:pt x="269267" y="22227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8AB19DD-C3CA-4ED8-80D4-110DE673530A}"/>
                </a:ext>
              </a:extLst>
            </p:cNvPr>
            <p:cNvSpPr/>
            <p:nvPr/>
          </p:nvSpPr>
          <p:spPr>
            <a:xfrm>
              <a:off x="5339340" y="2895937"/>
              <a:ext cx="245900" cy="535109"/>
            </a:xfrm>
            <a:custGeom>
              <a:avLst/>
              <a:gdLst>
                <a:gd name="connsiteX0" fmla="*/ 4481 w 245900"/>
                <a:gd name="connsiteY0" fmla="*/ 159744 h 535109"/>
                <a:gd name="connsiteX1" fmla="*/ 71878 w 245900"/>
                <a:gd name="connsiteY1" fmla="*/ 741 h 535109"/>
                <a:gd name="connsiteX2" fmla="*/ 245900 w 245900"/>
                <a:gd name="connsiteY2" fmla="*/ 482996 h 535109"/>
                <a:gd name="connsiteX3" fmla="*/ 68552 w 245900"/>
                <a:gd name="connsiteY3" fmla="*/ 430738 h 535109"/>
                <a:gd name="connsiteX4" fmla="*/ 4481 w 245900"/>
                <a:gd name="connsiteY4" fmla="*/ 159744 h 535109"/>
                <a:gd name="connsiteX5" fmla="*/ 4481 w 245900"/>
                <a:gd name="connsiteY5" fmla="*/ 159744 h 53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900" h="535109">
                  <a:moveTo>
                    <a:pt x="4481" y="159744"/>
                  </a:moveTo>
                  <a:cubicBezTo>
                    <a:pt x="4481" y="159744"/>
                    <a:pt x="-25968" y="16035"/>
                    <a:pt x="71878" y="741"/>
                  </a:cubicBezTo>
                  <a:cubicBezTo>
                    <a:pt x="169708" y="-14552"/>
                    <a:pt x="223577" y="208762"/>
                    <a:pt x="245900" y="482996"/>
                  </a:cubicBezTo>
                  <a:cubicBezTo>
                    <a:pt x="245900" y="482996"/>
                    <a:pt x="126091" y="629740"/>
                    <a:pt x="68552" y="430738"/>
                  </a:cubicBezTo>
                  <a:cubicBezTo>
                    <a:pt x="11014" y="231736"/>
                    <a:pt x="4481" y="159744"/>
                    <a:pt x="4481" y="159744"/>
                  </a:cubicBezTo>
                  <a:lnTo>
                    <a:pt x="4481" y="159744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0AC2633-C5E3-4A3D-9184-EF068D790501}"/>
                </a:ext>
              </a:extLst>
            </p:cNvPr>
            <p:cNvSpPr/>
            <p:nvPr/>
          </p:nvSpPr>
          <p:spPr>
            <a:xfrm>
              <a:off x="5397450" y="3289985"/>
              <a:ext cx="186768" cy="461619"/>
            </a:xfrm>
            <a:custGeom>
              <a:avLst/>
              <a:gdLst>
                <a:gd name="connsiteX0" fmla="*/ 0 w 186768"/>
                <a:gd name="connsiteY0" fmla="*/ 440249 h 461619"/>
                <a:gd name="connsiteX1" fmla="*/ 37616 w 186768"/>
                <a:gd name="connsiteY1" fmla="*/ 53543 h 461619"/>
                <a:gd name="connsiteX2" fmla="*/ 148630 w 186768"/>
                <a:gd name="connsiteY2" fmla="*/ 7423 h 461619"/>
                <a:gd name="connsiteX3" fmla="*/ 186606 w 186768"/>
                <a:gd name="connsiteY3" fmla="*/ 108424 h 461619"/>
                <a:gd name="connsiteX4" fmla="*/ 167575 w 186768"/>
                <a:gd name="connsiteY4" fmla="*/ 435071 h 461619"/>
                <a:gd name="connsiteX5" fmla="*/ 0 w 186768"/>
                <a:gd name="connsiteY5" fmla="*/ 440249 h 461619"/>
                <a:gd name="connsiteX6" fmla="*/ 0 w 186768"/>
                <a:gd name="connsiteY6" fmla="*/ 440249 h 46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768" h="461619">
                  <a:moveTo>
                    <a:pt x="0" y="440249"/>
                  </a:moveTo>
                  <a:cubicBezTo>
                    <a:pt x="0" y="440249"/>
                    <a:pt x="10356" y="112265"/>
                    <a:pt x="37616" y="53543"/>
                  </a:cubicBezTo>
                  <a:cubicBezTo>
                    <a:pt x="64860" y="-5178"/>
                    <a:pt x="119758" y="-6773"/>
                    <a:pt x="148630" y="7423"/>
                  </a:cubicBezTo>
                  <a:cubicBezTo>
                    <a:pt x="177502" y="21619"/>
                    <a:pt x="188252" y="54538"/>
                    <a:pt x="186606" y="108424"/>
                  </a:cubicBezTo>
                  <a:cubicBezTo>
                    <a:pt x="184960" y="162311"/>
                    <a:pt x="167575" y="435071"/>
                    <a:pt x="167575" y="435071"/>
                  </a:cubicBezTo>
                  <a:cubicBezTo>
                    <a:pt x="167575" y="435071"/>
                    <a:pt x="39605" y="491187"/>
                    <a:pt x="0" y="440249"/>
                  </a:cubicBezTo>
                  <a:lnTo>
                    <a:pt x="0" y="440249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E4BA2A00-D695-483F-854E-7F19BBCC5C5A}"/>
                </a:ext>
              </a:extLst>
            </p:cNvPr>
            <p:cNvSpPr/>
            <p:nvPr/>
          </p:nvSpPr>
          <p:spPr>
            <a:xfrm>
              <a:off x="5151869" y="2794992"/>
              <a:ext cx="166713" cy="363782"/>
            </a:xfrm>
            <a:custGeom>
              <a:avLst/>
              <a:gdLst>
                <a:gd name="connsiteX0" fmla="*/ 166714 w 166713"/>
                <a:gd name="connsiteY0" fmla="*/ 0 h 363782"/>
                <a:gd name="connsiteX1" fmla="*/ 5225 w 166713"/>
                <a:gd name="connsiteY1" fmla="*/ 363783 h 363782"/>
                <a:gd name="connsiteX2" fmla="*/ 36875 w 166713"/>
                <a:gd name="connsiteY2" fmla="*/ 2520 h 363782"/>
                <a:gd name="connsiteX3" fmla="*/ 69913 w 166713"/>
                <a:gd name="connsiteY3" fmla="*/ 70414 h 363782"/>
                <a:gd name="connsiteX4" fmla="*/ 166714 w 166713"/>
                <a:gd name="connsiteY4" fmla="*/ 0 h 363782"/>
                <a:gd name="connsiteX5" fmla="*/ 166714 w 166713"/>
                <a:gd name="connsiteY5" fmla="*/ 0 h 36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713" h="363782">
                  <a:moveTo>
                    <a:pt x="166714" y="0"/>
                  </a:moveTo>
                  <a:cubicBezTo>
                    <a:pt x="166714" y="0"/>
                    <a:pt x="44470" y="315862"/>
                    <a:pt x="5225" y="363783"/>
                  </a:cubicBezTo>
                  <a:cubicBezTo>
                    <a:pt x="5225" y="363783"/>
                    <a:pt x="-19001" y="120735"/>
                    <a:pt x="36875" y="2520"/>
                  </a:cubicBezTo>
                  <a:cubicBezTo>
                    <a:pt x="36875" y="2520"/>
                    <a:pt x="36257" y="70500"/>
                    <a:pt x="69913" y="70414"/>
                  </a:cubicBezTo>
                  <a:cubicBezTo>
                    <a:pt x="117302" y="70277"/>
                    <a:pt x="166714" y="0"/>
                    <a:pt x="166714" y="0"/>
                  </a:cubicBezTo>
                  <a:lnTo>
                    <a:pt x="166714" y="0"/>
                  </a:lnTo>
                  <a:close/>
                </a:path>
              </a:pathLst>
            </a:custGeom>
            <a:solidFill>
              <a:srgbClr val="C3D8E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50B4EA8-B3A2-4E45-9FC2-E558AF94CBC3}"/>
                </a:ext>
              </a:extLst>
            </p:cNvPr>
            <p:cNvSpPr/>
            <p:nvPr/>
          </p:nvSpPr>
          <p:spPr>
            <a:xfrm>
              <a:off x="5144853" y="2882808"/>
              <a:ext cx="90371" cy="275965"/>
            </a:xfrm>
            <a:custGeom>
              <a:avLst/>
              <a:gdLst>
                <a:gd name="connsiteX0" fmla="*/ 90371 w 90371"/>
                <a:gd name="connsiteY0" fmla="*/ 35404 h 275965"/>
                <a:gd name="connsiteX1" fmla="*/ 72986 w 90371"/>
                <a:gd name="connsiteY1" fmla="*/ 0 h 275965"/>
                <a:gd name="connsiteX2" fmla="*/ 42863 w 90371"/>
                <a:gd name="connsiteY2" fmla="*/ 26180 h 275965"/>
                <a:gd name="connsiteX3" fmla="*/ 48966 w 90371"/>
                <a:gd name="connsiteY3" fmla="*/ 53098 h 275965"/>
                <a:gd name="connsiteX4" fmla="*/ 0 w 90371"/>
                <a:gd name="connsiteY4" fmla="*/ 203803 h 275965"/>
                <a:gd name="connsiteX5" fmla="*/ 12242 w 90371"/>
                <a:gd name="connsiteY5" fmla="*/ 275966 h 275965"/>
                <a:gd name="connsiteX6" fmla="*/ 51092 w 90371"/>
                <a:gd name="connsiteY6" fmla="*/ 218119 h 275965"/>
                <a:gd name="connsiteX7" fmla="*/ 68254 w 90371"/>
                <a:gd name="connsiteY7" fmla="*/ 56699 h 275965"/>
                <a:gd name="connsiteX8" fmla="*/ 90371 w 90371"/>
                <a:gd name="connsiteY8" fmla="*/ 35404 h 275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371" h="275965">
                  <a:moveTo>
                    <a:pt x="90371" y="35404"/>
                  </a:moveTo>
                  <a:lnTo>
                    <a:pt x="72986" y="0"/>
                  </a:lnTo>
                  <a:lnTo>
                    <a:pt x="42863" y="26180"/>
                  </a:lnTo>
                  <a:lnTo>
                    <a:pt x="48966" y="53098"/>
                  </a:lnTo>
                  <a:lnTo>
                    <a:pt x="0" y="203803"/>
                  </a:lnTo>
                  <a:lnTo>
                    <a:pt x="12242" y="275966"/>
                  </a:lnTo>
                  <a:lnTo>
                    <a:pt x="51092" y="218119"/>
                  </a:lnTo>
                  <a:lnTo>
                    <a:pt x="68254" y="56699"/>
                  </a:lnTo>
                  <a:lnTo>
                    <a:pt x="90371" y="35404"/>
                  </a:lnTo>
                  <a:close/>
                </a:path>
              </a:pathLst>
            </a:custGeom>
            <a:solidFill>
              <a:srgbClr val="1B1A1A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8AE19CE-D05E-4E07-985C-9F9120FD98A7}"/>
                </a:ext>
              </a:extLst>
            </p:cNvPr>
            <p:cNvSpPr/>
            <p:nvPr/>
          </p:nvSpPr>
          <p:spPr>
            <a:xfrm>
              <a:off x="5157095" y="2784756"/>
              <a:ext cx="188320" cy="374000"/>
            </a:xfrm>
            <a:custGeom>
              <a:avLst/>
              <a:gdLst>
                <a:gd name="connsiteX0" fmla="*/ 161592 w 188320"/>
                <a:gd name="connsiteY0" fmla="*/ 0 h 374000"/>
                <a:gd name="connsiteX1" fmla="*/ 150962 w 188320"/>
                <a:gd name="connsiteY1" fmla="*/ 34239 h 374000"/>
                <a:gd name="connsiteX2" fmla="*/ 0 w 188320"/>
                <a:gd name="connsiteY2" fmla="*/ 374001 h 374000"/>
                <a:gd name="connsiteX3" fmla="*/ 168021 w 188320"/>
                <a:gd name="connsiteY3" fmla="*/ 144824 h 374000"/>
                <a:gd name="connsiteX4" fmla="*/ 138223 w 188320"/>
                <a:gd name="connsiteY4" fmla="*/ 107448 h 374000"/>
                <a:gd name="connsiteX5" fmla="*/ 167764 w 188320"/>
                <a:gd name="connsiteY5" fmla="*/ 101258 h 374000"/>
                <a:gd name="connsiteX6" fmla="*/ 188320 w 188320"/>
                <a:gd name="connsiteY6" fmla="*/ 14727 h 374000"/>
                <a:gd name="connsiteX7" fmla="*/ 161592 w 188320"/>
                <a:gd name="connsiteY7" fmla="*/ 0 h 374000"/>
                <a:gd name="connsiteX8" fmla="*/ 161592 w 188320"/>
                <a:gd name="connsiteY8" fmla="*/ 0 h 37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320" h="374000">
                  <a:moveTo>
                    <a:pt x="161592" y="0"/>
                  </a:moveTo>
                  <a:cubicBezTo>
                    <a:pt x="161592" y="0"/>
                    <a:pt x="165947" y="9533"/>
                    <a:pt x="150962" y="34239"/>
                  </a:cubicBezTo>
                  <a:cubicBezTo>
                    <a:pt x="123084" y="80204"/>
                    <a:pt x="0" y="374001"/>
                    <a:pt x="0" y="374001"/>
                  </a:cubicBezTo>
                  <a:lnTo>
                    <a:pt x="168021" y="144824"/>
                  </a:lnTo>
                  <a:lnTo>
                    <a:pt x="138223" y="107448"/>
                  </a:lnTo>
                  <a:lnTo>
                    <a:pt x="167764" y="101258"/>
                  </a:lnTo>
                  <a:cubicBezTo>
                    <a:pt x="174502" y="73192"/>
                    <a:pt x="179405" y="53955"/>
                    <a:pt x="188320" y="14727"/>
                  </a:cubicBezTo>
                  <a:cubicBezTo>
                    <a:pt x="183863" y="11830"/>
                    <a:pt x="170695" y="4869"/>
                    <a:pt x="161592" y="0"/>
                  </a:cubicBezTo>
                  <a:lnTo>
                    <a:pt x="161592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BA5B66A-4CC3-44C2-BF39-2F0AB5142319}"/>
                </a:ext>
              </a:extLst>
            </p:cNvPr>
            <p:cNvSpPr/>
            <p:nvPr/>
          </p:nvSpPr>
          <p:spPr>
            <a:xfrm>
              <a:off x="5130108" y="2799826"/>
              <a:ext cx="57607" cy="358947"/>
            </a:xfrm>
            <a:custGeom>
              <a:avLst/>
              <a:gdLst>
                <a:gd name="connsiteX0" fmla="*/ 57608 w 57607"/>
                <a:gd name="connsiteY0" fmla="*/ 0 h 358947"/>
                <a:gd name="connsiteX1" fmla="*/ 26987 w 57607"/>
                <a:gd name="connsiteY1" fmla="*/ 358948 h 358947"/>
                <a:gd name="connsiteX2" fmla="*/ 2487 w 57607"/>
                <a:gd name="connsiteY2" fmla="*/ 103899 h 358947"/>
                <a:gd name="connsiteX3" fmla="*/ 27947 w 57607"/>
                <a:gd name="connsiteY3" fmla="*/ 86308 h 358947"/>
                <a:gd name="connsiteX4" fmla="*/ 2487 w 57607"/>
                <a:gd name="connsiteY4" fmla="*/ 66180 h 358947"/>
                <a:gd name="connsiteX5" fmla="*/ 17643 w 57607"/>
                <a:gd name="connsiteY5" fmla="*/ 13802 h 358947"/>
                <a:gd name="connsiteX6" fmla="*/ 34530 w 57607"/>
                <a:gd name="connsiteY6" fmla="*/ 10784 h 358947"/>
                <a:gd name="connsiteX7" fmla="*/ 57608 w 57607"/>
                <a:gd name="connsiteY7" fmla="*/ 0 h 358947"/>
                <a:gd name="connsiteX8" fmla="*/ 57608 w 57607"/>
                <a:gd name="connsiteY8" fmla="*/ 0 h 35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07" h="358947">
                  <a:moveTo>
                    <a:pt x="57608" y="0"/>
                  </a:moveTo>
                  <a:cubicBezTo>
                    <a:pt x="57608" y="0"/>
                    <a:pt x="10133" y="213387"/>
                    <a:pt x="26987" y="358948"/>
                  </a:cubicBezTo>
                  <a:cubicBezTo>
                    <a:pt x="26987" y="358948"/>
                    <a:pt x="-9721" y="265422"/>
                    <a:pt x="2487" y="103899"/>
                  </a:cubicBezTo>
                  <a:lnTo>
                    <a:pt x="27947" y="86308"/>
                  </a:lnTo>
                  <a:lnTo>
                    <a:pt x="2487" y="66180"/>
                  </a:lnTo>
                  <a:cubicBezTo>
                    <a:pt x="2487" y="66180"/>
                    <a:pt x="7579" y="37496"/>
                    <a:pt x="17643" y="13802"/>
                  </a:cubicBezTo>
                  <a:cubicBezTo>
                    <a:pt x="25855" y="13390"/>
                    <a:pt x="29473" y="12602"/>
                    <a:pt x="34530" y="10784"/>
                  </a:cubicBezTo>
                  <a:cubicBezTo>
                    <a:pt x="46738" y="6429"/>
                    <a:pt x="57608" y="0"/>
                    <a:pt x="57608" y="0"/>
                  </a:cubicBezTo>
                  <a:lnTo>
                    <a:pt x="57608" y="0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5F408F0-35D1-4CBB-B403-231F412432C0}"/>
                </a:ext>
              </a:extLst>
            </p:cNvPr>
            <p:cNvSpPr/>
            <p:nvPr/>
          </p:nvSpPr>
          <p:spPr>
            <a:xfrm>
              <a:off x="2884996" y="5041728"/>
              <a:ext cx="359208" cy="163198"/>
            </a:xfrm>
            <a:custGeom>
              <a:avLst/>
              <a:gdLst>
                <a:gd name="connsiteX0" fmla="*/ 8564 w 359208"/>
                <a:gd name="connsiteY0" fmla="*/ 61443 h 163198"/>
                <a:gd name="connsiteX1" fmla="*/ 14119 w 359208"/>
                <a:gd name="connsiteY1" fmla="*/ 143516 h 163198"/>
                <a:gd name="connsiteX2" fmla="*/ 142656 w 359208"/>
                <a:gd name="connsiteY2" fmla="*/ 147871 h 163198"/>
                <a:gd name="connsiteX3" fmla="*/ 345292 w 359208"/>
                <a:gd name="connsiteY3" fmla="*/ 77851 h 163198"/>
                <a:gd name="connsiteX4" fmla="*/ 292640 w 359208"/>
                <a:gd name="connsiteY4" fmla="*/ 6373 h 163198"/>
                <a:gd name="connsiteX5" fmla="*/ 159938 w 359208"/>
                <a:gd name="connsiteY5" fmla="*/ 13 h 163198"/>
                <a:gd name="connsiteX6" fmla="*/ 8564 w 359208"/>
                <a:gd name="connsiteY6" fmla="*/ 61443 h 163198"/>
                <a:gd name="connsiteX7" fmla="*/ 8564 w 359208"/>
                <a:gd name="connsiteY7" fmla="*/ 61443 h 163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9208" h="163198">
                  <a:moveTo>
                    <a:pt x="8564" y="61443"/>
                  </a:moveTo>
                  <a:cubicBezTo>
                    <a:pt x="8564" y="61443"/>
                    <a:pt x="-13998" y="113736"/>
                    <a:pt x="14119" y="143516"/>
                  </a:cubicBezTo>
                  <a:cubicBezTo>
                    <a:pt x="42254" y="173297"/>
                    <a:pt x="94958" y="164673"/>
                    <a:pt x="142656" y="147871"/>
                  </a:cubicBezTo>
                  <a:cubicBezTo>
                    <a:pt x="190370" y="131069"/>
                    <a:pt x="294818" y="121622"/>
                    <a:pt x="345292" y="77851"/>
                  </a:cubicBezTo>
                  <a:cubicBezTo>
                    <a:pt x="395784" y="34080"/>
                    <a:pt x="292640" y="6373"/>
                    <a:pt x="292640" y="6373"/>
                  </a:cubicBezTo>
                  <a:cubicBezTo>
                    <a:pt x="292640" y="6373"/>
                    <a:pt x="204840" y="-330"/>
                    <a:pt x="159938" y="13"/>
                  </a:cubicBezTo>
                  <a:lnTo>
                    <a:pt x="8564" y="61443"/>
                  </a:lnTo>
                  <a:lnTo>
                    <a:pt x="8564" y="61443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2E425AC-3708-463E-808A-4B85EFBF31A2}"/>
                </a:ext>
              </a:extLst>
            </p:cNvPr>
            <p:cNvSpPr/>
            <p:nvPr/>
          </p:nvSpPr>
          <p:spPr>
            <a:xfrm>
              <a:off x="2609193" y="4357135"/>
              <a:ext cx="446250" cy="761465"/>
            </a:xfrm>
            <a:custGeom>
              <a:avLst/>
              <a:gdLst>
                <a:gd name="connsiteX0" fmla="*/ 0 w 446250"/>
                <a:gd name="connsiteY0" fmla="*/ 68415 h 761465"/>
                <a:gd name="connsiteX1" fmla="*/ 186195 w 446250"/>
                <a:gd name="connsiteY1" fmla="*/ 6418 h 761465"/>
                <a:gd name="connsiteX2" fmla="*/ 446250 w 446250"/>
                <a:gd name="connsiteY2" fmla="*/ 690315 h 761465"/>
                <a:gd name="connsiteX3" fmla="*/ 282550 w 446250"/>
                <a:gd name="connsiteY3" fmla="*/ 743687 h 761465"/>
                <a:gd name="connsiteX4" fmla="*/ 0 w 446250"/>
                <a:gd name="connsiteY4" fmla="*/ 68415 h 761465"/>
                <a:gd name="connsiteX5" fmla="*/ 0 w 446250"/>
                <a:gd name="connsiteY5" fmla="*/ 68415 h 76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6250" h="761465">
                  <a:moveTo>
                    <a:pt x="0" y="68415"/>
                  </a:moveTo>
                  <a:cubicBezTo>
                    <a:pt x="0" y="68415"/>
                    <a:pt x="140692" y="-24872"/>
                    <a:pt x="186195" y="6418"/>
                  </a:cubicBezTo>
                  <a:cubicBezTo>
                    <a:pt x="186195" y="6418"/>
                    <a:pt x="412046" y="622558"/>
                    <a:pt x="446250" y="690315"/>
                  </a:cubicBezTo>
                  <a:cubicBezTo>
                    <a:pt x="446250" y="690315"/>
                    <a:pt x="381356" y="804347"/>
                    <a:pt x="282550" y="743687"/>
                  </a:cubicBezTo>
                  <a:lnTo>
                    <a:pt x="0" y="68415"/>
                  </a:lnTo>
                  <a:lnTo>
                    <a:pt x="0" y="68415"/>
                  </a:lnTo>
                  <a:close/>
                </a:path>
              </a:pathLst>
            </a:custGeom>
            <a:solidFill>
              <a:srgbClr val="26262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5800B68-1651-4F47-8833-07AAA4362C4F}"/>
                </a:ext>
              </a:extLst>
            </p:cNvPr>
            <p:cNvSpPr/>
            <p:nvPr/>
          </p:nvSpPr>
          <p:spPr>
            <a:xfrm>
              <a:off x="3240045" y="5373701"/>
              <a:ext cx="368409" cy="164632"/>
            </a:xfrm>
            <a:custGeom>
              <a:avLst/>
              <a:gdLst>
                <a:gd name="connsiteX0" fmla="*/ 8862 w 368409"/>
                <a:gd name="connsiteY0" fmla="*/ 42298 h 164632"/>
                <a:gd name="connsiteX1" fmla="*/ 15858 w 368409"/>
                <a:gd name="connsiteY1" fmla="*/ 154975 h 164632"/>
                <a:gd name="connsiteX2" fmla="*/ 216540 w 368409"/>
                <a:gd name="connsiteY2" fmla="*/ 131298 h 164632"/>
                <a:gd name="connsiteX3" fmla="*/ 368359 w 368409"/>
                <a:gd name="connsiteY3" fmla="*/ 54985 h 164632"/>
                <a:gd name="connsiteX4" fmla="*/ 338732 w 368409"/>
                <a:gd name="connsiteY4" fmla="*/ 190 h 164632"/>
                <a:gd name="connsiteX5" fmla="*/ 156224 w 368409"/>
                <a:gd name="connsiteY5" fmla="*/ 3293 h 164632"/>
                <a:gd name="connsiteX6" fmla="*/ 8862 w 368409"/>
                <a:gd name="connsiteY6" fmla="*/ 42298 h 164632"/>
                <a:gd name="connsiteX7" fmla="*/ 8862 w 368409"/>
                <a:gd name="connsiteY7" fmla="*/ 42298 h 16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409" h="164632">
                  <a:moveTo>
                    <a:pt x="8862" y="42298"/>
                  </a:moveTo>
                  <a:cubicBezTo>
                    <a:pt x="8862" y="42298"/>
                    <a:pt x="-15141" y="130218"/>
                    <a:pt x="15858" y="154975"/>
                  </a:cubicBezTo>
                  <a:cubicBezTo>
                    <a:pt x="46856" y="179732"/>
                    <a:pt x="124797" y="151409"/>
                    <a:pt x="216540" y="131298"/>
                  </a:cubicBezTo>
                  <a:cubicBezTo>
                    <a:pt x="308283" y="111187"/>
                    <a:pt x="370433" y="93527"/>
                    <a:pt x="368359" y="54985"/>
                  </a:cubicBezTo>
                  <a:cubicBezTo>
                    <a:pt x="366284" y="16443"/>
                    <a:pt x="368822" y="-2107"/>
                    <a:pt x="338732" y="190"/>
                  </a:cubicBezTo>
                  <a:cubicBezTo>
                    <a:pt x="308643" y="2488"/>
                    <a:pt x="173386" y="13854"/>
                    <a:pt x="156224" y="3293"/>
                  </a:cubicBezTo>
                  <a:lnTo>
                    <a:pt x="8862" y="42298"/>
                  </a:lnTo>
                  <a:lnTo>
                    <a:pt x="8862" y="42298"/>
                  </a:lnTo>
                  <a:close/>
                </a:path>
              </a:pathLst>
            </a:custGeom>
            <a:solidFill>
              <a:srgbClr val="090909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9D3969A-764E-4E74-9221-23DF9CA2DC7E}"/>
                </a:ext>
              </a:extLst>
            </p:cNvPr>
            <p:cNvSpPr/>
            <p:nvPr/>
          </p:nvSpPr>
          <p:spPr>
            <a:xfrm>
              <a:off x="2536721" y="4551651"/>
              <a:ext cx="879487" cy="892415"/>
            </a:xfrm>
            <a:custGeom>
              <a:avLst/>
              <a:gdLst>
                <a:gd name="connsiteX0" fmla="*/ 121901 w 879487"/>
                <a:gd name="connsiteY0" fmla="*/ 0 h 892415"/>
                <a:gd name="connsiteX1" fmla="*/ 380516 w 879487"/>
                <a:gd name="connsiteY1" fmla="*/ 27792 h 892415"/>
                <a:gd name="connsiteX2" fmla="*/ 704574 w 879487"/>
                <a:gd name="connsiteY2" fmla="*/ 40188 h 892415"/>
                <a:gd name="connsiteX3" fmla="*/ 753866 w 879487"/>
                <a:gd name="connsiteY3" fmla="*/ 119826 h 892415"/>
                <a:gd name="connsiteX4" fmla="*/ 879487 w 879487"/>
                <a:gd name="connsiteY4" fmla="*/ 827641 h 892415"/>
                <a:gd name="connsiteX5" fmla="*/ 710849 w 879487"/>
                <a:gd name="connsiteY5" fmla="*/ 878030 h 892415"/>
                <a:gd name="connsiteX6" fmla="*/ 571649 w 879487"/>
                <a:gd name="connsiteY6" fmla="*/ 297637 h 892415"/>
                <a:gd name="connsiteX7" fmla="*/ 72472 w 879487"/>
                <a:gd name="connsiteY7" fmla="*/ 389311 h 892415"/>
                <a:gd name="connsiteX8" fmla="*/ 0 w 879487"/>
                <a:gd name="connsiteY8" fmla="*/ 212958 h 892415"/>
                <a:gd name="connsiteX9" fmla="*/ 121901 w 879487"/>
                <a:gd name="connsiteY9" fmla="*/ 0 h 892415"/>
                <a:gd name="connsiteX10" fmla="*/ 121901 w 879487"/>
                <a:gd name="connsiteY10" fmla="*/ 0 h 89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9487" h="892415">
                  <a:moveTo>
                    <a:pt x="121901" y="0"/>
                  </a:moveTo>
                  <a:cubicBezTo>
                    <a:pt x="121901" y="0"/>
                    <a:pt x="277218" y="29763"/>
                    <a:pt x="380516" y="27792"/>
                  </a:cubicBezTo>
                  <a:cubicBezTo>
                    <a:pt x="483798" y="25820"/>
                    <a:pt x="653499" y="18070"/>
                    <a:pt x="704574" y="40188"/>
                  </a:cubicBezTo>
                  <a:cubicBezTo>
                    <a:pt x="755649" y="62305"/>
                    <a:pt x="749648" y="91588"/>
                    <a:pt x="753866" y="119826"/>
                  </a:cubicBezTo>
                  <a:cubicBezTo>
                    <a:pt x="758083" y="148064"/>
                    <a:pt x="825446" y="452045"/>
                    <a:pt x="879487" y="827641"/>
                  </a:cubicBezTo>
                  <a:cubicBezTo>
                    <a:pt x="879487" y="827641"/>
                    <a:pt x="814010" y="929139"/>
                    <a:pt x="710849" y="878030"/>
                  </a:cubicBezTo>
                  <a:cubicBezTo>
                    <a:pt x="710849" y="878030"/>
                    <a:pt x="564293" y="354370"/>
                    <a:pt x="571649" y="297637"/>
                  </a:cubicBezTo>
                  <a:cubicBezTo>
                    <a:pt x="571649" y="297637"/>
                    <a:pt x="161986" y="395192"/>
                    <a:pt x="72472" y="389311"/>
                  </a:cubicBezTo>
                  <a:lnTo>
                    <a:pt x="0" y="212958"/>
                  </a:lnTo>
                  <a:lnTo>
                    <a:pt x="121901" y="0"/>
                  </a:lnTo>
                  <a:lnTo>
                    <a:pt x="121901" y="0"/>
                  </a:lnTo>
                  <a:close/>
                </a:path>
              </a:pathLst>
            </a:custGeom>
            <a:solidFill>
              <a:srgbClr val="373635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" name="Graphic 8">
              <a:extLst>
                <a:ext uri="{FF2B5EF4-FFF2-40B4-BE49-F238E27FC236}">
                  <a16:creationId xmlns:a16="http://schemas.microsoft.com/office/drawing/2014/main" id="{038B49A9-0646-4AF4-928C-453D4B4D8A70}"/>
                </a:ext>
              </a:extLst>
            </p:cNvPr>
            <p:cNvGrpSpPr/>
            <p:nvPr/>
          </p:nvGrpSpPr>
          <p:grpSpPr>
            <a:xfrm>
              <a:off x="2336828" y="3419216"/>
              <a:ext cx="300954" cy="446481"/>
              <a:chOff x="2336828" y="3419216"/>
              <a:chExt cx="300954" cy="446481"/>
            </a:xfrm>
          </p:grpSpPr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6750363C-21BC-4C5E-9627-3AB3032B8A63}"/>
                  </a:ext>
                </a:extLst>
              </p:cNvPr>
              <p:cNvSpPr/>
              <p:nvPr/>
            </p:nvSpPr>
            <p:spPr>
              <a:xfrm>
                <a:off x="2336828" y="3419216"/>
                <a:ext cx="300954" cy="446481"/>
              </a:xfrm>
              <a:custGeom>
                <a:avLst/>
                <a:gdLst>
                  <a:gd name="connsiteX0" fmla="*/ 282875 w 300954"/>
                  <a:gd name="connsiteY0" fmla="*/ 47123 h 446481"/>
                  <a:gd name="connsiteX1" fmla="*/ 276995 w 300954"/>
                  <a:gd name="connsiteY1" fmla="*/ 304761 h 446481"/>
                  <a:gd name="connsiteX2" fmla="*/ 214021 w 300954"/>
                  <a:gd name="connsiteY2" fmla="*/ 351515 h 446481"/>
                  <a:gd name="connsiteX3" fmla="*/ 199671 w 300954"/>
                  <a:gd name="connsiteY3" fmla="*/ 446481 h 446481"/>
                  <a:gd name="connsiteX4" fmla="*/ 0 w 300954"/>
                  <a:gd name="connsiteY4" fmla="*/ 417523 h 446481"/>
                  <a:gd name="connsiteX5" fmla="*/ 35610 w 300954"/>
                  <a:gd name="connsiteY5" fmla="*/ 278495 h 446481"/>
                  <a:gd name="connsiteX6" fmla="*/ 282875 w 300954"/>
                  <a:gd name="connsiteY6" fmla="*/ 47123 h 446481"/>
                  <a:gd name="connsiteX7" fmla="*/ 282875 w 300954"/>
                  <a:gd name="connsiteY7" fmla="*/ 47123 h 446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4" h="446481">
                    <a:moveTo>
                      <a:pt x="282875" y="47123"/>
                    </a:moveTo>
                    <a:cubicBezTo>
                      <a:pt x="282875" y="47123"/>
                      <a:pt x="327229" y="108931"/>
                      <a:pt x="276995" y="304761"/>
                    </a:cubicBezTo>
                    <a:cubicBezTo>
                      <a:pt x="265096" y="351172"/>
                      <a:pt x="243562" y="363980"/>
                      <a:pt x="214021" y="351515"/>
                    </a:cubicBezTo>
                    <a:lnTo>
                      <a:pt x="199671" y="446481"/>
                    </a:lnTo>
                    <a:lnTo>
                      <a:pt x="0" y="417523"/>
                    </a:lnTo>
                    <a:lnTo>
                      <a:pt x="35610" y="278495"/>
                    </a:lnTo>
                    <a:cubicBezTo>
                      <a:pt x="35610" y="278477"/>
                      <a:pt x="-91469" y="-137152"/>
                      <a:pt x="282875" y="47123"/>
                    </a:cubicBezTo>
                    <a:lnTo>
                      <a:pt x="282875" y="47123"/>
                    </a:lnTo>
                    <a:close/>
                  </a:path>
                </a:pathLst>
              </a:custGeom>
              <a:solidFill>
                <a:srgbClr val="F6C1C4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78ECD1BF-9D8F-4E57-A2F0-9A13B239F7E8}"/>
                  </a:ext>
                </a:extLst>
              </p:cNvPr>
              <p:cNvSpPr/>
              <p:nvPr/>
            </p:nvSpPr>
            <p:spPr>
              <a:xfrm>
                <a:off x="2510276" y="3750048"/>
                <a:ext cx="80743" cy="111174"/>
              </a:xfrm>
              <a:custGeom>
                <a:avLst/>
                <a:gdLst>
                  <a:gd name="connsiteX0" fmla="*/ 43642 w 80743"/>
                  <a:gd name="connsiteY0" fmla="*/ 23015 h 111174"/>
                  <a:gd name="connsiteX1" fmla="*/ 35978 w 80743"/>
                  <a:gd name="connsiteY1" fmla="*/ 21643 h 111174"/>
                  <a:gd name="connsiteX2" fmla="*/ 18490 w 80743"/>
                  <a:gd name="connsiteY2" fmla="*/ 11167 h 111174"/>
                  <a:gd name="connsiteX3" fmla="*/ 625 w 80743"/>
                  <a:gd name="connsiteY3" fmla="*/ 297 h 111174"/>
                  <a:gd name="connsiteX4" fmla="*/ 1482 w 80743"/>
                  <a:gd name="connsiteY4" fmla="*/ 9058 h 111174"/>
                  <a:gd name="connsiteX5" fmla="*/ 10312 w 80743"/>
                  <a:gd name="connsiteY5" fmla="*/ 37331 h 111174"/>
                  <a:gd name="connsiteX6" fmla="*/ 40624 w 80743"/>
                  <a:gd name="connsiteY6" fmla="*/ 101093 h 111174"/>
                  <a:gd name="connsiteX7" fmla="*/ 80744 w 80743"/>
                  <a:gd name="connsiteY7" fmla="*/ 111174 h 11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43" h="111174">
                    <a:moveTo>
                      <a:pt x="43642" y="23015"/>
                    </a:moveTo>
                    <a:cubicBezTo>
                      <a:pt x="43144" y="22500"/>
                      <a:pt x="37127" y="22174"/>
                      <a:pt x="35978" y="21643"/>
                    </a:cubicBezTo>
                    <a:cubicBezTo>
                      <a:pt x="29874" y="18780"/>
                      <a:pt x="24096" y="14888"/>
                      <a:pt x="18490" y="11167"/>
                    </a:cubicBezTo>
                    <a:cubicBezTo>
                      <a:pt x="16570" y="9899"/>
                      <a:pt x="2614" y="-2017"/>
                      <a:pt x="625" y="297"/>
                    </a:cubicBezTo>
                    <a:cubicBezTo>
                      <a:pt x="-987" y="2183"/>
                      <a:pt x="968" y="7155"/>
                      <a:pt x="1482" y="9058"/>
                    </a:cubicBezTo>
                    <a:cubicBezTo>
                      <a:pt x="4122" y="18574"/>
                      <a:pt x="7414" y="27901"/>
                      <a:pt x="10312" y="37331"/>
                    </a:cubicBezTo>
                    <a:cubicBezTo>
                      <a:pt x="16827" y="58453"/>
                      <a:pt x="20325" y="88011"/>
                      <a:pt x="40624" y="101093"/>
                    </a:cubicBezTo>
                    <a:cubicBezTo>
                      <a:pt x="52043" y="108465"/>
                      <a:pt x="67559" y="109357"/>
                      <a:pt x="80744" y="111174"/>
                    </a:cubicBezTo>
                  </a:path>
                </a:pathLst>
              </a:custGeom>
              <a:solidFill>
                <a:srgbClr val="F3A9AD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E226B83-B28E-4E89-8764-93D3703303CB}"/>
                </a:ext>
              </a:extLst>
            </p:cNvPr>
            <p:cNvSpPr/>
            <p:nvPr/>
          </p:nvSpPr>
          <p:spPr>
            <a:xfrm>
              <a:off x="2312218" y="3337762"/>
              <a:ext cx="362171" cy="353406"/>
            </a:xfrm>
            <a:custGeom>
              <a:avLst/>
              <a:gdLst>
                <a:gd name="connsiteX0" fmla="*/ 256119 w 362171"/>
                <a:gd name="connsiteY0" fmla="*/ 265719 h 353406"/>
                <a:gd name="connsiteX1" fmla="*/ 254233 w 362171"/>
                <a:gd name="connsiteY1" fmla="*/ 250838 h 353406"/>
                <a:gd name="connsiteX2" fmla="*/ 199883 w 362171"/>
                <a:gd name="connsiteY2" fmla="*/ 235201 h 353406"/>
                <a:gd name="connsiteX3" fmla="*/ 177663 w 362171"/>
                <a:gd name="connsiteY3" fmla="*/ 286671 h 353406"/>
                <a:gd name="connsiteX4" fmla="*/ 171319 w 362171"/>
                <a:gd name="connsiteY4" fmla="*/ 326018 h 353406"/>
                <a:gd name="connsiteX5" fmla="*/ 112872 w 362171"/>
                <a:gd name="connsiteY5" fmla="*/ 351805 h 353406"/>
                <a:gd name="connsiteX6" fmla="*/ 75307 w 362171"/>
                <a:gd name="connsiteY6" fmla="*/ 350141 h 353406"/>
                <a:gd name="connsiteX7" fmla="*/ 26461 w 362171"/>
                <a:gd name="connsiteY7" fmla="*/ 284562 h 353406"/>
                <a:gd name="connsiteX8" fmla="*/ 26633 w 362171"/>
                <a:gd name="connsiteY8" fmla="*/ 76079 h 353406"/>
                <a:gd name="connsiteX9" fmla="*/ 174371 w 362171"/>
                <a:gd name="connsiteY9" fmla="*/ 33508 h 353406"/>
                <a:gd name="connsiteX10" fmla="*/ 292860 w 362171"/>
                <a:gd name="connsiteY10" fmla="*/ 30456 h 353406"/>
                <a:gd name="connsiteX11" fmla="*/ 340283 w 362171"/>
                <a:gd name="connsiteY11" fmla="*/ 5321 h 353406"/>
                <a:gd name="connsiteX12" fmla="*/ 353605 w 362171"/>
                <a:gd name="connsiteY12" fmla="*/ 1755 h 353406"/>
                <a:gd name="connsiteX13" fmla="*/ 359160 w 362171"/>
                <a:gd name="connsiteY13" fmla="*/ 59311 h 353406"/>
                <a:gd name="connsiteX14" fmla="*/ 336409 w 362171"/>
                <a:gd name="connsiteY14" fmla="*/ 197688 h 353406"/>
                <a:gd name="connsiteX15" fmla="*/ 298827 w 362171"/>
                <a:gd name="connsiteY15" fmla="*/ 228189 h 353406"/>
                <a:gd name="connsiteX16" fmla="*/ 277293 w 362171"/>
                <a:gd name="connsiteY16" fmla="*/ 252261 h 353406"/>
                <a:gd name="connsiteX17" fmla="*/ 260096 w 362171"/>
                <a:gd name="connsiteY17" fmla="*/ 273898 h 353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2171" h="353406">
                  <a:moveTo>
                    <a:pt x="256119" y="265719"/>
                  </a:moveTo>
                  <a:cubicBezTo>
                    <a:pt x="257216" y="262959"/>
                    <a:pt x="254610" y="253718"/>
                    <a:pt x="254233" y="250838"/>
                  </a:cubicBezTo>
                  <a:cubicBezTo>
                    <a:pt x="250135" y="219908"/>
                    <a:pt x="221966" y="215793"/>
                    <a:pt x="199883" y="235201"/>
                  </a:cubicBezTo>
                  <a:cubicBezTo>
                    <a:pt x="184847" y="248420"/>
                    <a:pt x="179206" y="267228"/>
                    <a:pt x="177663" y="286671"/>
                  </a:cubicBezTo>
                  <a:cubicBezTo>
                    <a:pt x="176634" y="299461"/>
                    <a:pt x="178469" y="314634"/>
                    <a:pt x="171319" y="326018"/>
                  </a:cubicBezTo>
                  <a:cubicBezTo>
                    <a:pt x="160038" y="344021"/>
                    <a:pt x="132092" y="348495"/>
                    <a:pt x="112872" y="351805"/>
                  </a:cubicBezTo>
                  <a:cubicBezTo>
                    <a:pt x="100751" y="353879"/>
                    <a:pt x="87035" y="354513"/>
                    <a:pt x="75307" y="350141"/>
                  </a:cubicBezTo>
                  <a:cubicBezTo>
                    <a:pt x="48218" y="340077"/>
                    <a:pt x="36337" y="309216"/>
                    <a:pt x="26461" y="284562"/>
                  </a:cubicBezTo>
                  <a:cubicBezTo>
                    <a:pt x="3178" y="226526"/>
                    <a:pt x="-19179" y="128628"/>
                    <a:pt x="26633" y="76079"/>
                  </a:cubicBezTo>
                  <a:cubicBezTo>
                    <a:pt x="61386" y="36199"/>
                    <a:pt x="125268" y="29958"/>
                    <a:pt x="174371" y="33508"/>
                  </a:cubicBezTo>
                  <a:cubicBezTo>
                    <a:pt x="213873" y="36371"/>
                    <a:pt x="254284" y="43229"/>
                    <a:pt x="292860" y="30456"/>
                  </a:cubicBezTo>
                  <a:cubicBezTo>
                    <a:pt x="310314" y="24678"/>
                    <a:pt x="325162" y="15488"/>
                    <a:pt x="340283" y="5321"/>
                  </a:cubicBezTo>
                  <a:cubicBezTo>
                    <a:pt x="343061" y="3452"/>
                    <a:pt x="350690" y="-3097"/>
                    <a:pt x="353605" y="1755"/>
                  </a:cubicBezTo>
                  <a:cubicBezTo>
                    <a:pt x="361697" y="15214"/>
                    <a:pt x="357720" y="44103"/>
                    <a:pt x="359160" y="59311"/>
                  </a:cubicBezTo>
                  <a:cubicBezTo>
                    <a:pt x="363549" y="105894"/>
                    <a:pt x="367698" y="158340"/>
                    <a:pt x="336409" y="197688"/>
                  </a:cubicBezTo>
                  <a:cubicBezTo>
                    <a:pt x="325882" y="210924"/>
                    <a:pt x="312148" y="218296"/>
                    <a:pt x="298827" y="228189"/>
                  </a:cubicBezTo>
                  <a:cubicBezTo>
                    <a:pt x="289946" y="234773"/>
                    <a:pt x="282162" y="242162"/>
                    <a:pt x="277293" y="252261"/>
                  </a:cubicBezTo>
                  <a:cubicBezTo>
                    <a:pt x="272286" y="262599"/>
                    <a:pt x="274001" y="282333"/>
                    <a:pt x="260096" y="273898"/>
                  </a:cubicBezTo>
                </a:path>
              </a:pathLst>
            </a:custGeom>
            <a:solidFill>
              <a:srgbClr val="522A3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6B11A06-55BB-47C0-8D3B-CF8B91C3B623}"/>
                </a:ext>
              </a:extLst>
            </p:cNvPr>
            <p:cNvSpPr/>
            <p:nvPr/>
          </p:nvSpPr>
          <p:spPr>
            <a:xfrm>
              <a:off x="3164411" y="4412347"/>
              <a:ext cx="250059" cy="150935"/>
            </a:xfrm>
            <a:custGeom>
              <a:avLst/>
              <a:gdLst>
                <a:gd name="connsiteX0" fmla="*/ 19191 w 250059"/>
                <a:gd name="connsiteY0" fmla="*/ 132514 h 150935"/>
                <a:gd name="connsiteX1" fmla="*/ 237481 w 250059"/>
                <a:gd name="connsiteY1" fmla="*/ 140641 h 150935"/>
                <a:gd name="connsiteX2" fmla="*/ 200054 w 250059"/>
                <a:gd name="connsiteY2" fmla="*/ 53322 h 150935"/>
                <a:gd name="connsiteX3" fmla="*/ 171250 w 250059"/>
                <a:gd name="connsiteY3" fmla="*/ 43909 h 150935"/>
                <a:gd name="connsiteX4" fmla="*/ 167564 w 250059"/>
                <a:gd name="connsiteY4" fmla="*/ 45007 h 150935"/>
                <a:gd name="connsiteX5" fmla="*/ 224022 w 250059"/>
                <a:gd name="connsiteY5" fmla="*/ 7236 h 150935"/>
                <a:gd name="connsiteX6" fmla="*/ 114071 w 250059"/>
                <a:gd name="connsiteY6" fmla="*/ 29165 h 150935"/>
                <a:gd name="connsiteX7" fmla="*/ 19088 w 250059"/>
                <a:gd name="connsiteY7" fmla="*/ 37463 h 150935"/>
                <a:gd name="connsiteX8" fmla="*/ 19191 w 250059"/>
                <a:gd name="connsiteY8" fmla="*/ 132514 h 150935"/>
                <a:gd name="connsiteX9" fmla="*/ 19191 w 250059"/>
                <a:gd name="connsiteY9" fmla="*/ 132514 h 15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0059" h="150935">
                  <a:moveTo>
                    <a:pt x="19191" y="132514"/>
                  </a:moveTo>
                  <a:cubicBezTo>
                    <a:pt x="19191" y="132514"/>
                    <a:pt x="194601" y="167850"/>
                    <a:pt x="237481" y="140641"/>
                  </a:cubicBezTo>
                  <a:cubicBezTo>
                    <a:pt x="268959" y="120667"/>
                    <a:pt x="235664" y="77445"/>
                    <a:pt x="200054" y="53322"/>
                  </a:cubicBezTo>
                  <a:cubicBezTo>
                    <a:pt x="187161" y="44595"/>
                    <a:pt x="187246" y="50681"/>
                    <a:pt x="171250" y="43909"/>
                  </a:cubicBezTo>
                  <a:cubicBezTo>
                    <a:pt x="111054" y="18398"/>
                    <a:pt x="167564" y="45007"/>
                    <a:pt x="167564" y="45007"/>
                  </a:cubicBezTo>
                  <a:cubicBezTo>
                    <a:pt x="167564" y="45007"/>
                    <a:pt x="233315" y="26610"/>
                    <a:pt x="224022" y="7236"/>
                  </a:cubicBezTo>
                  <a:cubicBezTo>
                    <a:pt x="214730" y="-12121"/>
                    <a:pt x="199436" y="11557"/>
                    <a:pt x="114071" y="29165"/>
                  </a:cubicBezTo>
                  <a:cubicBezTo>
                    <a:pt x="28707" y="46772"/>
                    <a:pt x="19088" y="37463"/>
                    <a:pt x="19088" y="37463"/>
                  </a:cubicBezTo>
                  <a:cubicBezTo>
                    <a:pt x="19088" y="37463"/>
                    <a:pt x="-23929" y="110706"/>
                    <a:pt x="19191" y="132514"/>
                  </a:cubicBezTo>
                  <a:lnTo>
                    <a:pt x="19191" y="132514"/>
                  </a:lnTo>
                  <a:close/>
                </a:path>
              </a:pathLst>
            </a:custGeom>
            <a:solidFill>
              <a:srgbClr val="F6C1C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3" name="Graphic 8">
              <a:extLst>
                <a:ext uri="{FF2B5EF4-FFF2-40B4-BE49-F238E27FC236}">
                  <a16:creationId xmlns:a16="http://schemas.microsoft.com/office/drawing/2014/main" id="{C1388829-81E6-4458-90D2-5CD9F142C509}"/>
                </a:ext>
              </a:extLst>
            </p:cNvPr>
            <p:cNvGrpSpPr/>
            <p:nvPr/>
          </p:nvGrpSpPr>
          <p:grpSpPr>
            <a:xfrm>
              <a:off x="2245019" y="3767787"/>
              <a:ext cx="627161" cy="1062322"/>
              <a:chOff x="2245019" y="3767787"/>
              <a:chExt cx="627161" cy="1062322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21ED9919-7D0F-4CF7-832E-3305065DE906}"/>
                  </a:ext>
                </a:extLst>
              </p:cNvPr>
              <p:cNvSpPr/>
              <p:nvPr/>
            </p:nvSpPr>
            <p:spPr>
              <a:xfrm>
                <a:off x="2245019" y="3767787"/>
                <a:ext cx="442657" cy="1062322"/>
              </a:xfrm>
              <a:custGeom>
                <a:avLst/>
                <a:gdLst>
                  <a:gd name="connsiteX0" fmla="*/ 140741 w 442657"/>
                  <a:gd name="connsiteY0" fmla="*/ 63 h 1062322"/>
                  <a:gd name="connsiteX1" fmla="*/ 14948 w 442657"/>
                  <a:gd name="connsiteY1" fmla="*/ 97412 h 1062322"/>
                  <a:gd name="connsiteX2" fmla="*/ 529 w 442657"/>
                  <a:gd name="connsiteY2" fmla="*/ 235670 h 1062322"/>
                  <a:gd name="connsiteX3" fmla="*/ 291702 w 442657"/>
                  <a:gd name="connsiteY3" fmla="*/ 1062282 h 1062322"/>
                  <a:gd name="connsiteX4" fmla="*/ 439990 w 442657"/>
                  <a:gd name="connsiteY4" fmla="*/ 823109 h 1062322"/>
                  <a:gd name="connsiteX5" fmla="*/ 431040 w 442657"/>
                  <a:gd name="connsiteY5" fmla="*/ 528849 h 1062322"/>
                  <a:gd name="connsiteX6" fmla="*/ 435772 w 442657"/>
                  <a:gd name="connsiteY6" fmla="*/ 161637 h 1062322"/>
                  <a:gd name="connsiteX7" fmla="*/ 140741 w 442657"/>
                  <a:gd name="connsiteY7" fmla="*/ 63 h 1062322"/>
                  <a:gd name="connsiteX8" fmla="*/ 140741 w 442657"/>
                  <a:gd name="connsiteY8" fmla="*/ 63 h 1062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2657" h="1062322">
                    <a:moveTo>
                      <a:pt x="140741" y="63"/>
                    </a:moveTo>
                    <a:cubicBezTo>
                      <a:pt x="140741" y="63"/>
                      <a:pt x="34150" y="-5869"/>
                      <a:pt x="14948" y="97412"/>
                    </a:cubicBezTo>
                    <a:cubicBezTo>
                      <a:pt x="-4255" y="200694"/>
                      <a:pt x="529" y="235670"/>
                      <a:pt x="529" y="235670"/>
                    </a:cubicBezTo>
                    <a:cubicBezTo>
                      <a:pt x="529" y="235670"/>
                      <a:pt x="173402" y="1069054"/>
                      <a:pt x="291702" y="1062282"/>
                    </a:cubicBezTo>
                    <a:cubicBezTo>
                      <a:pt x="291702" y="1062282"/>
                      <a:pt x="466119" y="1025111"/>
                      <a:pt x="439990" y="823109"/>
                    </a:cubicBezTo>
                    <a:cubicBezTo>
                      <a:pt x="413861" y="621106"/>
                      <a:pt x="431040" y="528849"/>
                      <a:pt x="431040" y="528849"/>
                    </a:cubicBezTo>
                    <a:lnTo>
                      <a:pt x="435772" y="161637"/>
                    </a:lnTo>
                    <a:cubicBezTo>
                      <a:pt x="435755" y="161620"/>
                      <a:pt x="248326" y="-1154"/>
                      <a:pt x="140741" y="63"/>
                    </a:cubicBezTo>
                    <a:lnTo>
                      <a:pt x="140741" y="63"/>
                    </a:lnTo>
                    <a:close/>
                  </a:path>
                </a:pathLst>
              </a:custGeom>
              <a:solidFill>
                <a:srgbClr val="4E4D4B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B49AE3CA-9923-49CD-8BF0-2751AFA1C648}"/>
                  </a:ext>
                </a:extLst>
              </p:cNvPr>
              <p:cNvSpPr/>
              <p:nvPr/>
            </p:nvSpPr>
            <p:spPr>
              <a:xfrm>
                <a:off x="2593529" y="4130592"/>
                <a:ext cx="278651" cy="684024"/>
              </a:xfrm>
              <a:custGeom>
                <a:avLst/>
                <a:gdLst>
                  <a:gd name="connsiteX0" fmla="*/ 92216 w 278651"/>
                  <a:gd name="connsiteY0" fmla="*/ 104871 h 684024"/>
                  <a:gd name="connsiteX1" fmla="*/ 38090 w 278651"/>
                  <a:gd name="connsiteY1" fmla="*/ 37543 h 684024"/>
                  <a:gd name="connsiteX2" fmla="*/ 22831 w 278651"/>
                  <a:gd name="connsiteY2" fmla="*/ 12991 h 684024"/>
                  <a:gd name="connsiteX3" fmla="*/ 15698 w 278651"/>
                  <a:gd name="connsiteY3" fmla="*/ 698 h 684024"/>
                  <a:gd name="connsiteX4" fmla="*/ 1879 w 278651"/>
                  <a:gd name="connsiteY4" fmla="*/ 154249 h 684024"/>
                  <a:gd name="connsiteX5" fmla="*/ 80849 w 278651"/>
                  <a:gd name="connsiteY5" fmla="*/ 612689 h 684024"/>
                  <a:gd name="connsiteX6" fmla="*/ 278651 w 278651"/>
                  <a:gd name="connsiteY6" fmla="*/ 624605 h 684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651" h="684024">
                    <a:moveTo>
                      <a:pt x="92216" y="104871"/>
                    </a:moveTo>
                    <a:cubicBezTo>
                      <a:pt x="72088" y="84263"/>
                      <a:pt x="53794" y="62626"/>
                      <a:pt x="38090" y="37543"/>
                    </a:cubicBezTo>
                    <a:cubicBezTo>
                      <a:pt x="32980" y="29382"/>
                      <a:pt x="27786" y="21272"/>
                      <a:pt x="22831" y="12991"/>
                    </a:cubicBezTo>
                    <a:cubicBezTo>
                      <a:pt x="20413" y="8928"/>
                      <a:pt x="18544" y="-2988"/>
                      <a:pt x="15698" y="698"/>
                    </a:cubicBezTo>
                    <a:cubicBezTo>
                      <a:pt x="-5836" y="28524"/>
                      <a:pt x="628" y="118518"/>
                      <a:pt x="1879" y="154249"/>
                    </a:cubicBezTo>
                    <a:cubicBezTo>
                      <a:pt x="6817" y="295387"/>
                      <a:pt x="4468" y="494166"/>
                      <a:pt x="80849" y="612689"/>
                    </a:cubicBezTo>
                    <a:cubicBezTo>
                      <a:pt x="129610" y="688367"/>
                      <a:pt x="232840" y="720497"/>
                      <a:pt x="278651" y="624605"/>
                    </a:cubicBezTo>
                  </a:path>
                </a:pathLst>
              </a:custGeom>
              <a:solidFill>
                <a:srgbClr val="4B4849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B076CB8-C024-438C-905E-C84423C16DA4}"/>
                </a:ext>
              </a:extLst>
            </p:cNvPr>
            <p:cNvSpPr/>
            <p:nvPr/>
          </p:nvSpPr>
          <p:spPr>
            <a:xfrm>
              <a:off x="2571073" y="3908322"/>
              <a:ext cx="648533" cy="646483"/>
            </a:xfrm>
            <a:custGeom>
              <a:avLst/>
              <a:gdLst>
                <a:gd name="connsiteX0" fmla="*/ 109701 w 648533"/>
                <a:gd name="connsiteY0" fmla="*/ 21085 h 646483"/>
                <a:gd name="connsiteX1" fmla="*/ 312852 w 648533"/>
                <a:gd name="connsiteY1" fmla="*/ 443504 h 646483"/>
                <a:gd name="connsiteX2" fmla="*/ 648534 w 648533"/>
                <a:gd name="connsiteY2" fmla="*/ 530481 h 646483"/>
                <a:gd name="connsiteX3" fmla="*/ 641573 w 648533"/>
                <a:gd name="connsiteY3" fmla="*/ 646484 h 646483"/>
                <a:gd name="connsiteX4" fmla="*/ 283431 w 648533"/>
                <a:gd name="connsiteY4" fmla="*/ 617440 h 646483"/>
                <a:gd name="connsiteX5" fmla="*/ 23427 w 648533"/>
                <a:gd name="connsiteY5" fmla="*/ 219676 h 646483"/>
                <a:gd name="connsiteX6" fmla="*/ 109701 w 648533"/>
                <a:gd name="connsiteY6" fmla="*/ 21085 h 646483"/>
                <a:gd name="connsiteX7" fmla="*/ 109701 w 648533"/>
                <a:gd name="connsiteY7" fmla="*/ 21085 h 64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8533" h="646483">
                  <a:moveTo>
                    <a:pt x="109701" y="21085"/>
                  </a:moveTo>
                  <a:cubicBezTo>
                    <a:pt x="109701" y="21085"/>
                    <a:pt x="226578" y="100398"/>
                    <a:pt x="312852" y="443504"/>
                  </a:cubicBezTo>
                  <a:cubicBezTo>
                    <a:pt x="312852" y="443504"/>
                    <a:pt x="635744" y="537939"/>
                    <a:pt x="648534" y="530481"/>
                  </a:cubicBezTo>
                  <a:cubicBezTo>
                    <a:pt x="648534" y="530481"/>
                    <a:pt x="641196" y="596249"/>
                    <a:pt x="641573" y="646484"/>
                  </a:cubicBezTo>
                  <a:cubicBezTo>
                    <a:pt x="641573" y="646484"/>
                    <a:pt x="370630" y="641666"/>
                    <a:pt x="283431" y="617440"/>
                  </a:cubicBezTo>
                  <a:cubicBezTo>
                    <a:pt x="283431" y="617440"/>
                    <a:pt x="68295" y="427919"/>
                    <a:pt x="23427" y="219676"/>
                  </a:cubicBezTo>
                  <a:cubicBezTo>
                    <a:pt x="-21459" y="11433"/>
                    <a:pt x="-6594" y="-33024"/>
                    <a:pt x="109701" y="21085"/>
                  </a:cubicBezTo>
                  <a:lnTo>
                    <a:pt x="109701" y="21085"/>
                  </a:lnTo>
                  <a:close/>
                </a:path>
              </a:pathLst>
            </a:custGeom>
            <a:solidFill>
              <a:srgbClr val="42404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0D3873CD-46F9-4B1A-A66A-69D08A30AAF1}"/>
                </a:ext>
              </a:extLst>
            </p:cNvPr>
            <p:cNvSpPr/>
            <p:nvPr/>
          </p:nvSpPr>
          <p:spPr>
            <a:xfrm>
              <a:off x="1999723" y="5330960"/>
              <a:ext cx="953742" cy="404382"/>
            </a:xfrm>
            <a:custGeom>
              <a:avLst/>
              <a:gdLst>
                <a:gd name="connsiteX0" fmla="*/ 476871 w 953742"/>
                <a:gd name="connsiteY0" fmla="*/ 0 h 404382"/>
                <a:gd name="connsiteX1" fmla="*/ 953742 w 953742"/>
                <a:gd name="connsiteY1" fmla="*/ 202191 h 404382"/>
                <a:gd name="connsiteX2" fmla="*/ 476871 w 953742"/>
                <a:gd name="connsiteY2" fmla="*/ 404382 h 404382"/>
                <a:gd name="connsiteX3" fmla="*/ 0 w 953742"/>
                <a:gd name="connsiteY3" fmla="*/ 202191 h 404382"/>
                <a:gd name="connsiteX4" fmla="*/ 476871 w 953742"/>
                <a:gd name="connsiteY4" fmla="*/ 0 h 404382"/>
                <a:gd name="connsiteX5" fmla="*/ 476871 w 953742"/>
                <a:gd name="connsiteY5" fmla="*/ 0 h 40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742" h="404382">
                  <a:moveTo>
                    <a:pt x="476871" y="0"/>
                  </a:moveTo>
                  <a:cubicBezTo>
                    <a:pt x="740064" y="0"/>
                    <a:pt x="953742" y="90594"/>
                    <a:pt x="953742" y="202191"/>
                  </a:cubicBezTo>
                  <a:cubicBezTo>
                    <a:pt x="953742" y="313788"/>
                    <a:pt x="740064" y="404382"/>
                    <a:pt x="476871" y="404382"/>
                  </a:cubicBezTo>
                  <a:cubicBezTo>
                    <a:pt x="213678" y="404382"/>
                    <a:pt x="0" y="313788"/>
                    <a:pt x="0" y="202191"/>
                  </a:cubicBezTo>
                  <a:cubicBezTo>
                    <a:pt x="0" y="90594"/>
                    <a:pt x="213678" y="0"/>
                    <a:pt x="476871" y="0"/>
                  </a:cubicBezTo>
                  <a:lnTo>
                    <a:pt x="476871" y="0"/>
                  </a:lnTo>
                  <a:close/>
                </a:path>
              </a:pathLst>
            </a:custGeom>
            <a:solidFill>
              <a:srgbClr val="464544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39237A8-F855-4AED-8497-8AA290B1F5F9}"/>
                </a:ext>
              </a:extLst>
            </p:cNvPr>
            <p:cNvSpPr/>
            <p:nvPr/>
          </p:nvSpPr>
          <p:spPr>
            <a:xfrm>
              <a:off x="2415849" y="5241806"/>
              <a:ext cx="119740" cy="291342"/>
            </a:xfrm>
            <a:custGeom>
              <a:avLst/>
              <a:gdLst>
                <a:gd name="connsiteX0" fmla="*/ 4029 w 119740"/>
                <a:gd name="connsiteY0" fmla="*/ 13870 h 291342"/>
                <a:gd name="connsiteX1" fmla="*/ 0 w 119740"/>
                <a:gd name="connsiteY1" fmla="*/ 267840 h 291342"/>
                <a:gd name="connsiteX2" fmla="*/ 118198 w 119740"/>
                <a:gd name="connsiteY2" fmla="*/ 266862 h 291342"/>
                <a:gd name="connsiteX3" fmla="*/ 119741 w 119740"/>
                <a:gd name="connsiteY3" fmla="*/ 0 h 291342"/>
                <a:gd name="connsiteX4" fmla="*/ 4029 w 119740"/>
                <a:gd name="connsiteY4" fmla="*/ 13870 h 291342"/>
                <a:gd name="connsiteX5" fmla="*/ 4029 w 119740"/>
                <a:gd name="connsiteY5" fmla="*/ 13870 h 291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740" h="291342">
                  <a:moveTo>
                    <a:pt x="4029" y="13870"/>
                  </a:moveTo>
                  <a:lnTo>
                    <a:pt x="0" y="267840"/>
                  </a:lnTo>
                  <a:cubicBezTo>
                    <a:pt x="0" y="267840"/>
                    <a:pt x="66934" y="321366"/>
                    <a:pt x="118198" y="266862"/>
                  </a:cubicBezTo>
                  <a:lnTo>
                    <a:pt x="119741" y="0"/>
                  </a:lnTo>
                  <a:lnTo>
                    <a:pt x="4029" y="13870"/>
                  </a:lnTo>
                  <a:lnTo>
                    <a:pt x="4029" y="13870"/>
                  </a:lnTo>
                  <a:close/>
                </a:path>
              </a:pathLst>
            </a:custGeom>
            <a:solidFill>
              <a:srgbClr val="2A3133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86DDB436-77F8-47A7-95D6-BCA5B9A7B49C}"/>
                </a:ext>
              </a:extLst>
            </p:cNvPr>
            <p:cNvSpPr/>
            <p:nvPr/>
          </p:nvSpPr>
          <p:spPr>
            <a:xfrm>
              <a:off x="2395087" y="5152121"/>
              <a:ext cx="163014" cy="135903"/>
            </a:xfrm>
            <a:custGeom>
              <a:avLst/>
              <a:gdLst>
                <a:gd name="connsiteX0" fmla="*/ 86 w 163014"/>
                <a:gd name="connsiteY0" fmla="*/ 0 h 135903"/>
                <a:gd name="connsiteX1" fmla="*/ 0 w 163014"/>
                <a:gd name="connsiteY1" fmla="*/ 109093 h 135903"/>
                <a:gd name="connsiteX2" fmla="*/ 160563 w 163014"/>
                <a:gd name="connsiteY2" fmla="*/ 114563 h 135903"/>
                <a:gd name="connsiteX3" fmla="*/ 163015 w 163014"/>
                <a:gd name="connsiteY3" fmla="*/ 308 h 135903"/>
                <a:gd name="connsiteX4" fmla="*/ 86 w 163014"/>
                <a:gd name="connsiteY4" fmla="*/ 0 h 135903"/>
                <a:gd name="connsiteX5" fmla="*/ 86 w 163014"/>
                <a:gd name="connsiteY5" fmla="*/ 0 h 13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014" h="135903">
                  <a:moveTo>
                    <a:pt x="86" y="0"/>
                  </a:moveTo>
                  <a:lnTo>
                    <a:pt x="0" y="109093"/>
                  </a:lnTo>
                  <a:cubicBezTo>
                    <a:pt x="0" y="109093"/>
                    <a:pt x="61945" y="165586"/>
                    <a:pt x="160563" y="114563"/>
                  </a:cubicBezTo>
                  <a:lnTo>
                    <a:pt x="163015" y="308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424C50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8" name="Graphic 8">
              <a:extLst>
                <a:ext uri="{FF2B5EF4-FFF2-40B4-BE49-F238E27FC236}">
                  <a16:creationId xmlns:a16="http://schemas.microsoft.com/office/drawing/2014/main" id="{28D22F42-CE27-41B9-85E0-E0A3BC4BE456}"/>
                </a:ext>
              </a:extLst>
            </p:cNvPr>
            <p:cNvGrpSpPr/>
            <p:nvPr/>
          </p:nvGrpSpPr>
          <p:grpSpPr>
            <a:xfrm>
              <a:off x="1760874" y="3598526"/>
              <a:ext cx="1188779" cy="1590037"/>
              <a:chOff x="1760874" y="3598526"/>
              <a:chExt cx="1188779" cy="1590037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C8FA46D-5750-4185-820A-54BA631FDC39}"/>
                  </a:ext>
                </a:extLst>
              </p:cNvPr>
              <p:cNvSpPr/>
              <p:nvPr/>
            </p:nvSpPr>
            <p:spPr>
              <a:xfrm>
                <a:off x="1760874" y="3776217"/>
                <a:ext cx="1188779" cy="1412346"/>
              </a:xfrm>
              <a:custGeom>
                <a:avLst/>
                <a:gdLst>
                  <a:gd name="connsiteX0" fmla="*/ 91676 w 1188779"/>
                  <a:gd name="connsiteY0" fmla="*/ 0 h 1412346"/>
                  <a:gd name="connsiteX1" fmla="*/ 589567 w 1188779"/>
                  <a:gd name="connsiteY1" fmla="*/ 273583 h 1412346"/>
                  <a:gd name="connsiteX2" fmla="*/ 682013 w 1188779"/>
                  <a:gd name="connsiteY2" fmla="*/ 764959 h 1412346"/>
                  <a:gd name="connsiteX3" fmla="*/ 860955 w 1188779"/>
                  <a:gd name="connsiteY3" fmla="*/ 1164146 h 1412346"/>
                  <a:gd name="connsiteX4" fmla="*/ 1188751 w 1188779"/>
                  <a:gd name="connsiteY4" fmla="*/ 1107841 h 1412346"/>
                  <a:gd name="connsiteX5" fmla="*/ 816738 w 1188779"/>
                  <a:gd name="connsiteY5" fmla="*/ 1401535 h 1412346"/>
                  <a:gd name="connsiteX6" fmla="*/ 560078 w 1188779"/>
                  <a:gd name="connsiteY6" fmla="*/ 1366371 h 1412346"/>
                  <a:gd name="connsiteX7" fmla="*/ 161662 w 1188779"/>
                  <a:gd name="connsiteY7" fmla="*/ 1122226 h 1412346"/>
                  <a:gd name="connsiteX8" fmla="*/ 45196 w 1188779"/>
                  <a:gd name="connsiteY8" fmla="*/ 24535 h 1412346"/>
                  <a:gd name="connsiteX9" fmla="*/ 91676 w 1188779"/>
                  <a:gd name="connsiteY9" fmla="*/ 0 h 1412346"/>
                  <a:gd name="connsiteX10" fmla="*/ 91676 w 1188779"/>
                  <a:gd name="connsiteY10" fmla="*/ 0 h 1412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8779" h="1412346">
                    <a:moveTo>
                      <a:pt x="91676" y="0"/>
                    </a:moveTo>
                    <a:cubicBezTo>
                      <a:pt x="91676" y="0"/>
                      <a:pt x="512226" y="76655"/>
                      <a:pt x="589567" y="273583"/>
                    </a:cubicBezTo>
                    <a:cubicBezTo>
                      <a:pt x="589567" y="273583"/>
                      <a:pt x="565461" y="609111"/>
                      <a:pt x="682013" y="764959"/>
                    </a:cubicBezTo>
                    <a:cubicBezTo>
                      <a:pt x="798565" y="920806"/>
                      <a:pt x="856412" y="1121557"/>
                      <a:pt x="860955" y="1164146"/>
                    </a:cubicBezTo>
                    <a:cubicBezTo>
                      <a:pt x="860955" y="1164146"/>
                      <a:pt x="1076262" y="1139011"/>
                      <a:pt x="1188751" y="1107841"/>
                    </a:cubicBezTo>
                    <a:cubicBezTo>
                      <a:pt x="1188751" y="1107841"/>
                      <a:pt x="1199278" y="1249168"/>
                      <a:pt x="816738" y="1401535"/>
                    </a:cubicBezTo>
                    <a:cubicBezTo>
                      <a:pt x="816738" y="1401535"/>
                      <a:pt x="700358" y="1441997"/>
                      <a:pt x="560078" y="1366371"/>
                    </a:cubicBezTo>
                    <a:cubicBezTo>
                      <a:pt x="419797" y="1290744"/>
                      <a:pt x="202416" y="1170815"/>
                      <a:pt x="161662" y="1122226"/>
                    </a:cubicBezTo>
                    <a:cubicBezTo>
                      <a:pt x="120926" y="1073637"/>
                      <a:pt x="-91261" y="216627"/>
                      <a:pt x="45196" y="24535"/>
                    </a:cubicBezTo>
                    <a:lnTo>
                      <a:pt x="91676" y="0"/>
                    </a:lnTo>
                    <a:lnTo>
                      <a:pt x="91676" y="0"/>
                    </a:lnTo>
                    <a:close/>
                  </a:path>
                </a:pathLst>
              </a:custGeom>
              <a:solidFill>
                <a:srgbClr val="62615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E7BFA35A-748D-4FF9-B054-D57401F7B958}"/>
                  </a:ext>
                </a:extLst>
              </p:cNvPr>
              <p:cNvSpPr/>
              <p:nvPr/>
            </p:nvSpPr>
            <p:spPr>
              <a:xfrm>
                <a:off x="1798783" y="3598526"/>
                <a:ext cx="1091626" cy="1494023"/>
              </a:xfrm>
              <a:custGeom>
                <a:avLst/>
                <a:gdLst>
                  <a:gd name="connsiteX0" fmla="*/ 0 w 1091626"/>
                  <a:gd name="connsiteY0" fmla="*/ 201265 h 1494023"/>
                  <a:gd name="connsiteX1" fmla="*/ 483180 w 1091626"/>
                  <a:gd name="connsiteY1" fmla="*/ 443267 h 1494023"/>
                  <a:gd name="connsiteX2" fmla="*/ 492885 w 1091626"/>
                  <a:gd name="connsiteY2" fmla="*/ 637708 h 1494023"/>
                  <a:gd name="connsiteX3" fmla="*/ 558138 w 1091626"/>
                  <a:gd name="connsiteY3" fmla="*/ 1035610 h 1494023"/>
                  <a:gd name="connsiteX4" fmla="*/ 635582 w 1091626"/>
                  <a:gd name="connsiteY4" fmla="*/ 1215889 h 1494023"/>
                  <a:gd name="connsiteX5" fmla="*/ 859702 w 1091626"/>
                  <a:gd name="connsiteY5" fmla="*/ 1485820 h 1494023"/>
                  <a:gd name="connsiteX6" fmla="*/ 1030757 w 1091626"/>
                  <a:gd name="connsiteY6" fmla="*/ 1363113 h 1494023"/>
                  <a:gd name="connsiteX7" fmla="*/ 889860 w 1091626"/>
                  <a:gd name="connsiteY7" fmla="*/ 909902 h 1494023"/>
                  <a:gd name="connsiteX8" fmla="*/ 211569 w 1091626"/>
                  <a:gd name="connsiteY8" fmla="*/ 0 h 1494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1626" h="1494023">
                    <a:moveTo>
                      <a:pt x="0" y="201265"/>
                    </a:moveTo>
                    <a:cubicBezTo>
                      <a:pt x="200802" y="252426"/>
                      <a:pt x="339608" y="270703"/>
                      <a:pt x="483180" y="443267"/>
                    </a:cubicBezTo>
                    <a:cubicBezTo>
                      <a:pt x="510990" y="476700"/>
                      <a:pt x="492490" y="599424"/>
                      <a:pt x="492885" y="637708"/>
                    </a:cubicBezTo>
                    <a:cubicBezTo>
                      <a:pt x="494239" y="768233"/>
                      <a:pt x="508606" y="913143"/>
                      <a:pt x="558138" y="1035610"/>
                    </a:cubicBezTo>
                    <a:cubicBezTo>
                      <a:pt x="582793" y="1096543"/>
                      <a:pt x="614254" y="1153361"/>
                      <a:pt x="635582" y="1215889"/>
                    </a:cubicBezTo>
                    <a:cubicBezTo>
                      <a:pt x="672718" y="1324777"/>
                      <a:pt x="691064" y="1538455"/>
                      <a:pt x="859702" y="1485820"/>
                    </a:cubicBezTo>
                    <a:cubicBezTo>
                      <a:pt x="927784" y="1464577"/>
                      <a:pt x="985100" y="1416623"/>
                      <a:pt x="1030757" y="1363113"/>
                    </a:cubicBezTo>
                    <a:cubicBezTo>
                      <a:pt x="1197081" y="1168192"/>
                      <a:pt x="979442" y="1080358"/>
                      <a:pt x="889860" y="909902"/>
                    </a:cubicBezTo>
                    <a:cubicBezTo>
                      <a:pt x="735332" y="615900"/>
                      <a:pt x="469619" y="240990"/>
                      <a:pt x="211569" y="0"/>
                    </a:cubicBezTo>
                  </a:path>
                </a:pathLst>
              </a:custGeom>
              <a:solidFill>
                <a:srgbClr val="444342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2EA828C-C219-4A74-B20B-B17A477EE49E}"/>
                </a:ext>
              </a:extLst>
            </p:cNvPr>
            <p:cNvSpPr/>
            <p:nvPr/>
          </p:nvSpPr>
          <p:spPr>
            <a:xfrm>
              <a:off x="5920801" y="2958201"/>
              <a:ext cx="719924" cy="996849"/>
            </a:xfrm>
            <a:custGeom>
              <a:avLst/>
              <a:gdLst>
                <a:gd name="connsiteX0" fmla="*/ 707626 w 719924"/>
                <a:gd name="connsiteY0" fmla="*/ 973727 h 996849"/>
                <a:gd name="connsiteX1" fmla="*/ 695659 w 719924"/>
                <a:gd name="connsiteY1" fmla="*/ 993770 h 996849"/>
                <a:gd name="connsiteX2" fmla="*/ 672307 w 719924"/>
                <a:gd name="connsiteY2" fmla="*/ 993770 h 996849"/>
                <a:gd name="connsiteX3" fmla="*/ 11968 w 719924"/>
                <a:gd name="connsiteY3" fmla="*/ 619031 h 996849"/>
                <a:gd name="connsiteX4" fmla="*/ 1 w 719924"/>
                <a:gd name="connsiteY4" fmla="*/ 598320 h 996849"/>
                <a:gd name="connsiteX5" fmla="*/ 3550 w 719924"/>
                <a:gd name="connsiteY5" fmla="*/ 23500 h 996849"/>
                <a:gd name="connsiteX6" fmla="*/ 15466 w 719924"/>
                <a:gd name="connsiteY6" fmla="*/ 3114 h 996849"/>
                <a:gd name="connsiteX7" fmla="*/ 39074 w 719924"/>
                <a:gd name="connsiteY7" fmla="*/ 3200 h 996849"/>
                <a:gd name="connsiteX8" fmla="*/ 708141 w 719924"/>
                <a:gd name="connsiteY8" fmla="*/ 391517 h 996849"/>
                <a:gd name="connsiteX9" fmla="*/ 719919 w 719924"/>
                <a:gd name="connsiteY9" fmla="*/ 412485 h 996849"/>
                <a:gd name="connsiteX10" fmla="*/ 707626 w 719924"/>
                <a:gd name="connsiteY10" fmla="*/ 973727 h 996849"/>
                <a:gd name="connsiteX11" fmla="*/ 707626 w 719924"/>
                <a:gd name="connsiteY11" fmla="*/ 973727 h 99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24" h="996849">
                  <a:moveTo>
                    <a:pt x="707626" y="973727"/>
                  </a:moveTo>
                  <a:cubicBezTo>
                    <a:pt x="707438" y="982059"/>
                    <a:pt x="702894" y="989672"/>
                    <a:pt x="695659" y="993770"/>
                  </a:cubicBezTo>
                  <a:cubicBezTo>
                    <a:pt x="688424" y="997867"/>
                    <a:pt x="679543" y="997884"/>
                    <a:pt x="672307" y="993770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27" y="614796"/>
                    <a:pt x="-68" y="606875"/>
                    <a:pt x="1" y="598320"/>
                  </a:cubicBezTo>
                  <a:cubicBezTo>
                    <a:pt x="481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88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19" y="412485"/>
                  </a:cubicBezTo>
                  <a:lnTo>
                    <a:pt x="707626" y="973727"/>
                  </a:lnTo>
                  <a:lnTo>
                    <a:pt x="707626" y="973727"/>
                  </a:lnTo>
                  <a:close/>
                </a:path>
              </a:pathLst>
            </a:custGeom>
            <a:solidFill>
              <a:srgbClr val="D12061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719DF4E9-AB53-4F4A-8A84-B5271A940E46}"/>
                </a:ext>
              </a:extLst>
            </p:cNvPr>
            <p:cNvSpPr/>
            <p:nvPr/>
          </p:nvSpPr>
          <p:spPr>
            <a:xfrm>
              <a:off x="5902575" y="2947674"/>
              <a:ext cx="719909" cy="996855"/>
            </a:xfrm>
            <a:custGeom>
              <a:avLst/>
              <a:gdLst>
                <a:gd name="connsiteX0" fmla="*/ 707627 w 719909"/>
                <a:gd name="connsiteY0" fmla="*/ 973727 h 996855"/>
                <a:gd name="connsiteX1" fmla="*/ 695659 w 719909"/>
                <a:gd name="connsiteY1" fmla="*/ 993769 h 996855"/>
                <a:gd name="connsiteX2" fmla="*/ 672308 w 719909"/>
                <a:gd name="connsiteY2" fmla="*/ 993769 h 996855"/>
                <a:gd name="connsiteX3" fmla="*/ 11968 w 719909"/>
                <a:gd name="connsiteY3" fmla="*/ 619031 h 996855"/>
                <a:gd name="connsiteX4" fmla="*/ 1 w 719909"/>
                <a:gd name="connsiteY4" fmla="*/ 598320 h 996855"/>
                <a:gd name="connsiteX5" fmla="*/ 3550 w 719909"/>
                <a:gd name="connsiteY5" fmla="*/ 23500 h 996855"/>
                <a:gd name="connsiteX6" fmla="*/ 15466 w 719909"/>
                <a:gd name="connsiteY6" fmla="*/ 3114 h 996855"/>
                <a:gd name="connsiteX7" fmla="*/ 39074 w 719909"/>
                <a:gd name="connsiteY7" fmla="*/ 3200 h 996855"/>
                <a:gd name="connsiteX8" fmla="*/ 708141 w 719909"/>
                <a:gd name="connsiteY8" fmla="*/ 391517 h 996855"/>
                <a:gd name="connsiteX9" fmla="*/ 719902 w 719909"/>
                <a:gd name="connsiteY9" fmla="*/ 412485 h 996855"/>
                <a:gd name="connsiteX10" fmla="*/ 707627 w 719909"/>
                <a:gd name="connsiteY10" fmla="*/ 973727 h 996855"/>
                <a:gd name="connsiteX11" fmla="*/ 707627 w 719909"/>
                <a:gd name="connsiteY11" fmla="*/ 973727 h 9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909" h="996855">
                  <a:moveTo>
                    <a:pt x="707627" y="973727"/>
                  </a:moveTo>
                  <a:cubicBezTo>
                    <a:pt x="707455" y="982060"/>
                    <a:pt x="702895" y="989672"/>
                    <a:pt x="695659" y="993769"/>
                  </a:cubicBezTo>
                  <a:cubicBezTo>
                    <a:pt x="688424" y="997884"/>
                    <a:pt x="679543" y="997884"/>
                    <a:pt x="672308" y="993769"/>
                  </a:cubicBezTo>
                  <a:cubicBezTo>
                    <a:pt x="543240" y="920526"/>
                    <a:pt x="91658" y="664260"/>
                    <a:pt x="11968" y="619031"/>
                  </a:cubicBezTo>
                  <a:cubicBezTo>
                    <a:pt x="4510" y="614796"/>
                    <a:pt x="-67" y="606875"/>
                    <a:pt x="1" y="598320"/>
                  </a:cubicBezTo>
                  <a:cubicBezTo>
                    <a:pt x="464" y="521630"/>
                    <a:pt x="2778" y="148367"/>
                    <a:pt x="3550" y="23500"/>
                  </a:cubicBezTo>
                  <a:cubicBezTo>
                    <a:pt x="3601" y="15064"/>
                    <a:pt x="8145" y="7297"/>
                    <a:pt x="15466" y="3114"/>
                  </a:cubicBezTo>
                  <a:cubicBezTo>
                    <a:pt x="22787" y="-1069"/>
                    <a:pt x="31770" y="-1035"/>
                    <a:pt x="39074" y="3200"/>
                  </a:cubicBezTo>
                  <a:cubicBezTo>
                    <a:pt x="170439" y="79444"/>
                    <a:pt x="627851" y="344917"/>
                    <a:pt x="708141" y="391517"/>
                  </a:cubicBezTo>
                  <a:cubicBezTo>
                    <a:pt x="715599" y="395837"/>
                    <a:pt x="720108" y="403879"/>
                    <a:pt x="719902" y="412485"/>
                  </a:cubicBezTo>
                  <a:cubicBezTo>
                    <a:pt x="718257" y="488369"/>
                    <a:pt x="710301" y="852220"/>
                    <a:pt x="707627" y="973727"/>
                  </a:cubicBezTo>
                  <a:lnTo>
                    <a:pt x="707627" y="973727"/>
                  </a:lnTo>
                  <a:close/>
                </a:path>
              </a:pathLst>
            </a:custGeom>
            <a:solidFill>
              <a:srgbClr val="E2447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F0BCA24-5420-456D-AC59-1278A74D16CD}"/>
                </a:ext>
              </a:extLst>
            </p:cNvPr>
            <p:cNvSpPr/>
            <p:nvPr/>
          </p:nvSpPr>
          <p:spPr>
            <a:xfrm>
              <a:off x="5943090" y="3006758"/>
              <a:ext cx="637096" cy="879092"/>
            </a:xfrm>
            <a:custGeom>
              <a:avLst/>
              <a:gdLst>
                <a:gd name="connsiteX0" fmla="*/ 627284 w 637096"/>
                <a:gd name="connsiteY0" fmla="*/ 855921 h 879092"/>
                <a:gd name="connsiteX1" fmla="*/ 615334 w 637096"/>
                <a:gd name="connsiteY1" fmla="*/ 875998 h 879092"/>
                <a:gd name="connsiteX2" fmla="*/ 591966 w 637096"/>
                <a:gd name="connsiteY2" fmla="*/ 876015 h 879092"/>
                <a:gd name="connsiteX3" fmla="*/ 11985 w 637096"/>
                <a:gd name="connsiteY3" fmla="*/ 546866 h 879092"/>
                <a:gd name="connsiteX4" fmla="*/ 0 w 637096"/>
                <a:gd name="connsiteY4" fmla="*/ 526189 h 879092"/>
                <a:gd name="connsiteX5" fmla="*/ 2160 w 637096"/>
                <a:gd name="connsiteY5" fmla="*/ 23549 h 879092"/>
                <a:gd name="connsiteX6" fmla="*/ 14059 w 637096"/>
                <a:gd name="connsiteY6" fmla="*/ 3129 h 879092"/>
                <a:gd name="connsiteX7" fmla="*/ 37685 w 637096"/>
                <a:gd name="connsiteY7" fmla="*/ 3198 h 879092"/>
                <a:gd name="connsiteX8" fmla="*/ 625313 w 637096"/>
                <a:gd name="connsiteY8" fmla="*/ 344246 h 879092"/>
                <a:gd name="connsiteX9" fmla="*/ 637091 w 637096"/>
                <a:gd name="connsiteY9" fmla="*/ 365180 h 879092"/>
                <a:gd name="connsiteX10" fmla="*/ 627284 w 637096"/>
                <a:gd name="connsiteY10" fmla="*/ 855921 h 879092"/>
                <a:gd name="connsiteX11" fmla="*/ 627284 w 637096"/>
                <a:gd name="connsiteY11" fmla="*/ 855921 h 879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7096" h="879092">
                  <a:moveTo>
                    <a:pt x="627284" y="855921"/>
                  </a:moveTo>
                  <a:cubicBezTo>
                    <a:pt x="627113" y="864254"/>
                    <a:pt x="622586" y="871883"/>
                    <a:pt x="615334" y="875998"/>
                  </a:cubicBezTo>
                  <a:cubicBezTo>
                    <a:pt x="608082" y="880113"/>
                    <a:pt x="599218" y="880130"/>
                    <a:pt x="591966" y="876015"/>
                  </a:cubicBezTo>
                  <a:cubicBezTo>
                    <a:pt x="473288" y="808670"/>
                    <a:pt x="85365" y="588511"/>
                    <a:pt x="11985" y="546866"/>
                  </a:cubicBezTo>
                  <a:cubicBezTo>
                    <a:pt x="4543" y="542648"/>
                    <a:pt x="-34" y="534744"/>
                    <a:pt x="0" y="526189"/>
                  </a:cubicBezTo>
                  <a:cubicBezTo>
                    <a:pt x="309" y="455928"/>
                    <a:pt x="1680" y="137666"/>
                    <a:pt x="2160" y="23549"/>
                  </a:cubicBezTo>
                  <a:cubicBezTo>
                    <a:pt x="2195" y="15113"/>
                    <a:pt x="6738" y="7330"/>
                    <a:pt x="14059" y="3129"/>
                  </a:cubicBezTo>
                  <a:cubicBezTo>
                    <a:pt x="21380" y="-1071"/>
                    <a:pt x="30381" y="-1037"/>
                    <a:pt x="37685" y="3198"/>
                  </a:cubicBezTo>
                  <a:cubicBezTo>
                    <a:pt x="158454" y="73304"/>
                    <a:pt x="551384" y="301349"/>
                    <a:pt x="625313" y="344246"/>
                  </a:cubicBezTo>
                  <a:cubicBezTo>
                    <a:pt x="632754" y="348566"/>
                    <a:pt x="637263" y="356573"/>
                    <a:pt x="637091" y="365180"/>
                  </a:cubicBezTo>
                  <a:cubicBezTo>
                    <a:pt x="635720" y="434669"/>
                    <a:pt x="629513" y="744890"/>
                    <a:pt x="627284" y="855921"/>
                  </a:cubicBezTo>
                  <a:lnTo>
                    <a:pt x="627284" y="855921"/>
                  </a:lnTo>
                  <a:close/>
                </a:path>
              </a:pathLst>
            </a:custGeom>
            <a:solidFill>
              <a:srgbClr val="C7DEFE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C076DE-01A1-4219-9EAA-CA8C8B1EE54E}"/>
                </a:ext>
              </a:extLst>
            </p:cNvPr>
            <p:cNvSpPr/>
            <p:nvPr/>
          </p:nvSpPr>
          <p:spPr>
            <a:xfrm>
              <a:off x="6075947" y="3217798"/>
              <a:ext cx="341875" cy="456575"/>
            </a:xfrm>
            <a:custGeom>
              <a:avLst/>
              <a:gdLst>
                <a:gd name="connsiteX0" fmla="*/ 337534 w 341875"/>
                <a:gd name="connsiteY0" fmla="*/ 433364 h 456575"/>
                <a:gd name="connsiteX1" fmla="*/ 325601 w 341875"/>
                <a:gd name="connsiteY1" fmla="*/ 453475 h 456575"/>
                <a:gd name="connsiteX2" fmla="*/ 302215 w 341875"/>
                <a:gd name="connsiteY2" fmla="*/ 453492 h 456575"/>
                <a:gd name="connsiteX3" fmla="*/ 11984 w 341875"/>
                <a:gd name="connsiteY3" fmla="*/ 288780 h 456575"/>
                <a:gd name="connsiteX4" fmla="*/ 0 w 341875"/>
                <a:gd name="connsiteY4" fmla="*/ 268154 h 456575"/>
                <a:gd name="connsiteX5" fmla="*/ 600 w 341875"/>
                <a:gd name="connsiteY5" fmla="*/ 23598 h 456575"/>
                <a:gd name="connsiteX6" fmla="*/ 12482 w 341875"/>
                <a:gd name="connsiteY6" fmla="*/ 3144 h 456575"/>
                <a:gd name="connsiteX7" fmla="*/ 36125 w 341875"/>
                <a:gd name="connsiteY7" fmla="*/ 3195 h 456575"/>
                <a:gd name="connsiteX8" fmla="*/ 330093 w 341875"/>
                <a:gd name="connsiteY8" fmla="*/ 173805 h 456575"/>
                <a:gd name="connsiteX9" fmla="*/ 341871 w 341875"/>
                <a:gd name="connsiteY9" fmla="*/ 194688 h 456575"/>
                <a:gd name="connsiteX10" fmla="*/ 337534 w 341875"/>
                <a:gd name="connsiteY10" fmla="*/ 433364 h 456575"/>
                <a:gd name="connsiteX11" fmla="*/ 337534 w 341875"/>
                <a:gd name="connsiteY11" fmla="*/ 433364 h 45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875" h="456575">
                  <a:moveTo>
                    <a:pt x="337534" y="433364"/>
                  </a:moveTo>
                  <a:cubicBezTo>
                    <a:pt x="337379" y="441696"/>
                    <a:pt x="332853" y="449343"/>
                    <a:pt x="325601" y="453475"/>
                  </a:cubicBezTo>
                  <a:cubicBezTo>
                    <a:pt x="318348" y="457607"/>
                    <a:pt x="309467" y="457607"/>
                    <a:pt x="302215" y="453492"/>
                  </a:cubicBezTo>
                  <a:cubicBezTo>
                    <a:pt x="228440" y="411624"/>
                    <a:pt x="58584" y="315217"/>
                    <a:pt x="11984" y="288780"/>
                  </a:cubicBezTo>
                  <a:cubicBezTo>
                    <a:pt x="4560" y="284562"/>
                    <a:pt x="-17" y="276693"/>
                    <a:pt x="0" y="268154"/>
                  </a:cubicBezTo>
                  <a:cubicBezTo>
                    <a:pt x="103" y="225035"/>
                    <a:pt x="429" y="91698"/>
                    <a:pt x="600" y="23598"/>
                  </a:cubicBezTo>
                  <a:cubicBezTo>
                    <a:pt x="617" y="15145"/>
                    <a:pt x="5144" y="7345"/>
                    <a:pt x="12482" y="3144"/>
                  </a:cubicBezTo>
                  <a:cubicBezTo>
                    <a:pt x="19820" y="-1074"/>
                    <a:pt x="28821" y="-1039"/>
                    <a:pt x="36125" y="3195"/>
                  </a:cubicBezTo>
                  <a:cubicBezTo>
                    <a:pt x="111168" y="46744"/>
                    <a:pt x="283150" y="146562"/>
                    <a:pt x="330093" y="173805"/>
                  </a:cubicBezTo>
                  <a:cubicBezTo>
                    <a:pt x="337517" y="178109"/>
                    <a:pt x="342026" y="186116"/>
                    <a:pt x="341871" y="194688"/>
                  </a:cubicBezTo>
                  <a:cubicBezTo>
                    <a:pt x="341083" y="237311"/>
                    <a:pt x="338734" y="367132"/>
                    <a:pt x="337534" y="433364"/>
                  </a:cubicBezTo>
                  <a:lnTo>
                    <a:pt x="337534" y="433364"/>
                  </a:lnTo>
                  <a:close/>
                </a:path>
              </a:pathLst>
            </a:custGeom>
            <a:solidFill>
              <a:srgbClr val="3E3C3B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CEF6726-13E8-46D8-B0B8-201D58C5352D}"/>
                </a:ext>
              </a:extLst>
            </p:cNvPr>
            <p:cNvSpPr/>
            <p:nvPr/>
          </p:nvSpPr>
          <p:spPr>
            <a:xfrm>
              <a:off x="6114621" y="3267795"/>
              <a:ext cx="139783" cy="86149"/>
            </a:xfrm>
            <a:custGeom>
              <a:avLst/>
              <a:gdLst>
                <a:gd name="connsiteX0" fmla="*/ 137577 w 139783"/>
                <a:gd name="connsiteY0" fmla="*/ 74653 h 86149"/>
                <a:gd name="connsiteX1" fmla="*/ 138554 w 139783"/>
                <a:gd name="connsiteY1" fmla="*/ 83397 h 86149"/>
                <a:gd name="connsiteX2" fmla="*/ 129947 w 139783"/>
                <a:gd name="connsiteY2" fmla="*/ 85300 h 86149"/>
                <a:gd name="connsiteX3" fmla="*/ 3708 w 139783"/>
                <a:gd name="connsiteY3" fmla="*/ 13651 h 86149"/>
                <a:gd name="connsiteX4" fmla="*/ 2354 w 139783"/>
                <a:gd name="connsiteY4" fmla="*/ 12657 h 86149"/>
                <a:gd name="connsiteX5" fmla="*/ 2354 w 139783"/>
                <a:gd name="connsiteY5" fmla="*/ 12657 h 86149"/>
                <a:gd name="connsiteX6" fmla="*/ 1428 w 139783"/>
                <a:gd name="connsiteY6" fmla="*/ 2970 h 86149"/>
                <a:gd name="connsiteX7" fmla="*/ 10961 w 139783"/>
                <a:gd name="connsiteY7" fmla="*/ 998 h 86149"/>
                <a:gd name="connsiteX8" fmla="*/ 136342 w 139783"/>
                <a:gd name="connsiteY8" fmla="*/ 73762 h 86149"/>
                <a:gd name="connsiteX9" fmla="*/ 137559 w 139783"/>
                <a:gd name="connsiteY9" fmla="*/ 74636 h 86149"/>
                <a:gd name="connsiteX10" fmla="*/ 137577 w 139783"/>
                <a:gd name="connsiteY10" fmla="*/ 74653 h 86149"/>
                <a:gd name="connsiteX11" fmla="*/ 137577 w 139783"/>
                <a:gd name="connsiteY11" fmla="*/ 74653 h 86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9">
                  <a:moveTo>
                    <a:pt x="137577" y="74653"/>
                  </a:moveTo>
                  <a:cubicBezTo>
                    <a:pt x="140097" y="76882"/>
                    <a:pt x="140508" y="80671"/>
                    <a:pt x="138554" y="83397"/>
                  </a:cubicBezTo>
                  <a:cubicBezTo>
                    <a:pt x="136599" y="86140"/>
                    <a:pt x="132879" y="86946"/>
                    <a:pt x="129947" y="85300"/>
                  </a:cubicBezTo>
                  <a:cubicBezTo>
                    <a:pt x="79695" y="56788"/>
                    <a:pt x="11492" y="18075"/>
                    <a:pt x="3708" y="13651"/>
                  </a:cubicBezTo>
                  <a:cubicBezTo>
                    <a:pt x="3228" y="13377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36"/>
                    <a:pt x="137577" y="74636"/>
                    <a:pt x="137577" y="74653"/>
                  </a:cubicBezTo>
                  <a:lnTo>
                    <a:pt x="137577" y="74653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CF14891-2D23-4DEB-B266-D45DC7061D60}"/>
                </a:ext>
              </a:extLst>
            </p:cNvPr>
            <p:cNvSpPr/>
            <p:nvPr/>
          </p:nvSpPr>
          <p:spPr>
            <a:xfrm>
              <a:off x="6114621" y="3301939"/>
              <a:ext cx="139783" cy="86150"/>
            </a:xfrm>
            <a:custGeom>
              <a:avLst/>
              <a:gdLst>
                <a:gd name="connsiteX0" fmla="*/ 137577 w 139783"/>
                <a:gd name="connsiteY0" fmla="*/ 74646 h 86150"/>
                <a:gd name="connsiteX1" fmla="*/ 138554 w 139783"/>
                <a:gd name="connsiteY1" fmla="*/ 83407 h 86150"/>
                <a:gd name="connsiteX2" fmla="*/ 129947 w 139783"/>
                <a:gd name="connsiteY2" fmla="*/ 85293 h 86150"/>
                <a:gd name="connsiteX3" fmla="*/ 3708 w 139783"/>
                <a:gd name="connsiteY3" fmla="*/ 13644 h 86150"/>
                <a:gd name="connsiteX4" fmla="*/ 2354 w 139783"/>
                <a:gd name="connsiteY4" fmla="*/ 12649 h 86150"/>
                <a:gd name="connsiteX5" fmla="*/ 2354 w 139783"/>
                <a:gd name="connsiteY5" fmla="*/ 12649 h 86150"/>
                <a:gd name="connsiteX6" fmla="*/ 1428 w 139783"/>
                <a:gd name="connsiteY6" fmla="*/ 2962 h 86150"/>
                <a:gd name="connsiteX7" fmla="*/ 10961 w 139783"/>
                <a:gd name="connsiteY7" fmla="*/ 991 h 86150"/>
                <a:gd name="connsiteX8" fmla="*/ 136342 w 139783"/>
                <a:gd name="connsiteY8" fmla="*/ 73754 h 86150"/>
                <a:gd name="connsiteX9" fmla="*/ 137559 w 139783"/>
                <a:gd name="connsiteY9" fmla="*/ 74628 h 86150"/>
                <a:gd name="connsiteX10" fmla="*/ 137577 w 139783"/>
                <a:gd name="connsiteY10" fmla="*/ 74646 h 86150"/>
                <a:gd name="connsiteX11" fmla="*/ 137577 w 139783"/>
                <a:gd name="connsiteY11" fmla="*/ 74646 h 8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50">
                  <a:moveTo>
                    <a:pt x="137577" y="74646"/>
                  </a:moveTo>
                  <a:cubicBezTo>
                    <a:pt x="140097" y="76875"/>
                    <a:pt x="140508" y="80664"/>
                    <a:pt x="138554" y="83407"/>
                  </a:cubicBezTo>
                  <a:cubicBezTo>
                    <a:pt x="136599" y="86133"/>
                    <a:pt x="132879" y="86956"/>
                    <a:pt x="129947" y="85293"/>
                  </a:cubicBezTo>
                  <a:cubicBezTo>
                    <a:pt x="79695" y="56780"/>
                    <a:pt x="11492" y="18067"/>
                    <a:pt x="3708" y="13644"/>
                  </a:cubicBezTo>
                  <a:cubicBezTo>
                    <a:pt x="3228" y="13369"/>
                    <a:pt x="2765" y="13027"/>
                    <a:pt x="2354" y="12649"/>
                  </a:cubicBezTo>
                  <a:lnTo>
                    <a:pt x="2354" y="12649"/>
                  </a:lnTo>
                  <a:cubicBezTo>
                    <a:pt x="-389" y="10129"/>
                    <a:pt x="-784" y="5946"/>
                    <a:pt x="1428" y="2962"/>
                  </a:cubicBezTo>
                  <a:cubicBezTo>
                    <a:pt x="3640" y="-38"/>
                    <a:pt x="7737" y="-878"/>
                    <a:pt x="10961" y="991"/>
                  </a:cubicBezTo>
                  <a:cubicBezTo>
                    <a:pt x="61813" y="30497"/>
                    <a:pt x="129038" y="69519"/>
                    <a:pt x="136342" y="73754"/>
                  </a:cubicBezTo>
                  <a:cubicBezTo>
                    <a:pt x="136771" y="74011"/>
                    <a:pt x="137182" y="74303"/>
                    <a:pt x="137559" y="74628"/>
                  </a:cubicBezTo>
                  <a:cubicBezTo>
                    <a:pt x="137577" y="74628"/>
                    <a:pt x="137577" y="74646"/>
                    <a:pt x="137577" y="74646"/>
                  </a:cubicBezTo>
                  <a:lnTo>
                    <a:pt x="137577" y="7464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6BC95B23-8744-4E7B-A4B3-001EFD3C8077}"/>
                </a:ext>
              </a:extLst>
            </p:cNvPr>
            <p:cNvSpPr/>
            <p:nvPr/>
          </p:nvSpPr>
          <p:spPr>
            <a:xfrm>
              <a:off x="6114621" y="3331061"/>
              <a:ext cx="139783" cy="86144"/>
            </a:xfrm>
            <a:custGeom>
              <a:avLst/>
              <a:gdLst>
                <a:gd name="connsiteX0" fmla="*/ 137577 w 139783"/>
                <a:gd name="connsiteY0" fmla="*/ 74636 h 86144"/>
                <a:gd name="connsiteX1" fmla="*/ 138554 w 139783"/>
                <a:gd name="connsiteY1" fmla="*/ 83397 h 86144"/>
                <a:gd name="connsiteX2" fmla="*/ 129947 w 139783"/>
                <a:gd name="connsiteY2" fmla="*/ 85283 h 86144"/>
                <a:gd name="connsiteX3" fmla="*/ 3708 w 139783"/>
                <a:gd name="connsiteY3" fmla="*/ 13634 h 86144"/>
                <a:gd name="connsiteX4" fmla="*/ 2354 w 139783"/>
                <a:gd name="connsiteY4" fmla="*/ 12657 h 86144"/>
                <a:gd name="connsiteX5" fmla="*/ 2354 w 139783"/>
                <a:gd name="connsiteY5" fmla="*/ 12657 h 86144"/>
                <a:gd name="connsiteX6" fmla="*/ 1428 w 139783"/>
                <a:gd name="connsiteY6" fmla="*/ 2970 h 86144"/>
                <a:gd name="connsiteX7" fmla="*/ 10961 w 139783"/>
                <a:gd name="connsiteY7" fmla="*/ 998 h 86144"/>
                <a:gd name="connsiteX8" fmla="*/ 136342 w 139783"/>
                <a:gd name="connsiteY8" fmla="*/ 73762 h 86144"/>
                <a:gd name="connsiteX9" fmla="*/ 137559 w 139783"/>
                <a:gd name="connsiteY9" fmla="*/ 74636 h 86144"/>
                <a:gd name="connsiteX10" fmla="*/ 137577 w 139783"/>
                <a:gd name="connsiteY10" fmla="*/ 74636 h 86144"/>
                <a:gd name="connsiteX11" fmla="*/ 137577 w 139783"/>
                <a:gd name="connsiteY11" fmla="*/ 74636 h 8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83" h="86144">
                  <a:moveTo>
                    <a:pt x="137577" y="74636"/>
                  </a:moveTo>
                  <a:cubicBezTo>
                    <a:pt x="140097" y="76882"/>
                    <a:pt x="140508" y="80654"/>
                    <a:pt x="138554" y="83397"/>
                  </a:cubicBezTo>
                  <a:cubicBezTo>
                    <a:pt x="136599" y="86140"/>
                    <a:pt x="132879" y="86946"/>
                    <a:pt x="129947" y="85283"/>
                  </a:cubicBezTo>
                  <a:cubicBezTo>
                    <a:pt x="79695" y="56771"/>
                    <a:pt x="11492" y="18057"/>
                    <a:pt x="3708" y="13634"/>
                  </a:cubicBezTo>
                  <a:cubicBezTo>
                    <a:pt x="3228" y="13360"/>
                    <a:pt x="2765" y="13034"/>
                    <a:pt x="2354" y="12657"/>
                  </a:cubicBezTo>
                  <a:lnTo>
                    <a:pt x="2354" y="12657"/>
                  </a:lnTo>
                  <a:cubicBezTo>
                    <a:pt x="-389" y="10136"/>
                    <a:pt x="-784" y="5953"/>
                    <a:pt x="1428" y="2970"/>
                  </a:cubicBezTo>
                  <a:cubicBezTo>
                    <a:pt x="3640" y="-30"/>
                    <a:pt x="7737" y="-888"/>
                    <a:pt x="10961" y="998"/>
                  </a:cubicBezTo>
                  <a:cubicBezTo>
                    <a:pt x="61813" y="30505"/>
                    <a:pt x="129038" y="69527"/>
                    <a:pt x="136342" y="73762"/>
                  </a:cubicBezTo>
                  <a:cubicBezTo>
                    <a:pt x="136771" y="74019"/>
                    <a:pt x="137182" y="74310"/>
                    <a:pt x="137559" y="74636"/>
                  </a:cubicBezTo>
                  <a:cubicBezTo>
                    <a:pt x="137577" y="74619"/>
                    <a:pt x="137577" y="74636"/>
                    <a:pt x="137577" y="74636"/>
                  </a:cubicBezTo>
                  <a:lnTo>
                    <a:pt x="137577" y="7463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B34E30F0-4B37-4E40-B96E-9FCD4CF4E783}"/>
                </a:ext>
              </a:extLst>
            </p:cNvPr>
            <p:cNvSpPr/>
            <p:nvPr/>
          </p:nvSpPr>
          <p:spPr>
            <a:xfrm>
              <a:off x="6275029" y="3424323"/>
              <a:ext cx="66659" cy="43906"/>
            </a:xfrm>
            <a:custGeom>
              <a:avLst/>
              <a:gdLst>
                <a:gd name="connsiteX0" fmla="*/ 65859 w 66659"/>
                <a:gd name="connsiteY0" fmla="*/ 34232 h 43906"/>
                <a:gd name="connsiteX1" fmla="*/ 64728 w 66659"/>
                <a:gd name="connsiteY1" fmla="*/ 41999 h 43906"/>
                <a:gd name="connsiteX2" fmla="*/ 56944 w 66659"/>
                <a:gd name="connsiteY2" fmla="*/ 43079 h 43906"/>
                <a:gd name="connsiteX3" fmla="*/ 3588 w 66659"/>
                <a:gd name="connsiteY3" fmla="*/ 13538 h 43906"/>
                <a:gd name="connsiteX4" fmla="*/ 742 w 66659"/>
                <a:gd name="connsiteY4" fmla="*/ 10538 h 43906"/>
                <a:gd name="connsiteX5" fmla="*/ 742 w 66659"/>
                <a:gd name="connsiteY5" fmla="*/ 10520 h 43906"/>
                <a:gd name="connsiteX6" fmla="*/ 2354 w 66659"/>
                <a:gd name="connsiteY6" fmla="*/ 1948 h 43906"/>
                <a:gd name="connsiteX7" fmla="*/ 11029 w 66659"/>
                <a:gd name="connsiteY7" fmla="*/ 1005 h 43906"/>
                <a:gd name="connsiteX8" fmla="*/ 63270 w 66659"/>
                <a:gd name="connsiteY8" fmla="*/ 31557 h 43906"/>
                <a:gd name="connsiteX9" fmla="*/ 65859 w 66659"/>
                <a:gd name="connsiteY9" fmla="*/ 34232 h 43906"/>
                <a:gd name="connsiteX10" fmla="*/ 65859 w 66659"/>
                <a:gd name="connsiteY10" fmla="*/ 34232 h 43906"/>
                <a:gd name="connsiteX11" fmla="*/ 65859 w 66659"/>
                <a:gd name="connsiteY11" fmla="*/ 34232 h 4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906">
                  <a:moveTo>
                    <a:pt x="65859" y="34232"/>
                  </a:moveTo>
                  <a:cubicBezTo>
                    <a:pt x="67248" y="36787"/>
                    <a:pt x="66802" y="39958"/>
                    <a:pt x="64728" y="41999"/>
                  </a:cubicBezTo>
                  <a:cubicBezTo>
                    <a:pt x="62670" y="44056"/>
                    <a:pt x="59498" y="44502"/>
                    <a:pt x="56944" y="43079"/>
                  </a:cubicBezTo>
                  <a:cubicBezTo>
                    <a:pt x="37913" y="32535"/>
                    <a:pt x="10909" y="17584"/>
                    <a:pt x="3588" y="13538"/>
                  </a:cubicBezTo>
                  <a:cubicBezTo>
                    <a:pt x="2354" y="12852"/>
                    <a:pt x="1359" y="11806"/>
                    <a:pt x="742" y="10538"/>
                  </a:cubicBezTo>
                  <a:cubicBezTo>
                    <a:pt x="742" y="10538"/>
                    <a:pt x="742" y="10538"/>
                    <a:pt x="742" y="10520"/>
                  </a:cubicBezTo>
                  <a:cubicBezTo>
                    <a:pt x="-681" y="7623"/>
                    <a:pt x="-12" y="4142"/>
                    <a:pt x="2354" y="1948"/>
                  </a:cubicBezTo>
                  <a:cubicBezTo>
                    <a:pt x="4720" y="-247"/>
                    <a:pt x="8252" y="-624"/>
                    <a:pt x="11029" y="1005"/>
                  </a:cubicBezTo>
                  <a:cubicBezTo>
                    <a:pt x="30129" y="12183"/>
                    <a:pt x="56447" y="27563"/>
                    <a:pt x="63270" y="31557"/>
                  </a:cubicBezTo>
                  <a:cubicBezTo>
                    <a:pt x="64350" y="32192"/>
                    <a:pt x="65242" y="33100"/>
                    <a:pt x="65859" y="34232"/>
                  </a:cubicBezTo>
                  <a:cubicBezTo>
                    <a:pt x="65842" y="34215"/>
                    <a:pt x="65842" y="34232"/>
                    <a:pt x="65859" y="34232"/>
                  </a:cubicBezTo>
                  <a:lnTo>
                    <a:pt x="65859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049492BC-80BB-40DA-AC6C-4023E6294FE1}"/>
                </a:ext>
              </a:extLst>
            </p:cNvPr>
            <p:cNvSpPr/>
            <p:nvPr/>
          </p:nvSpPr>
          <p:spPr>
            <a:xfrm>
              <a:off x="6275029" y="3468948"/>
              <a:ext cx="66659" cy="43885"/>
            </a:xfrm>
            <a:custGeom>
              <a:avLst/>
              <a:gdLst>
                <a:gd name="connsiteX0" fmla="*/ 65859 w 66659"/>
                <a:gd name="connsiteY0" fmla="*/ 34218 h 43885"/>
                <a:gd name="connsiteX1" fmla="*/ 64728 w 66659"/>
                <a:gd name="connsiteY1" fmla="*/ 41985 h 43885"/>
                <a:gd name="connsiteX2" fmla="*/ 56944 w 66659"/>
                <a:gd name="connsiteY2" fmla="*/ 43065 h 43885"/>
                <a:gd name="connsiteX3" fmla="*/ 3588 w 66659"/>
                <a:gd name="connsiteY3" fmla="*/ 13524 h 43885"/>
                <a:gd name="connsiteX4" fmla="*/ 742 w 66659"/>
                <a:gd name="connsiteY4" fmla="*/ 10524 h 43885"/>
                <a:gd name="connsiteX5" fmla="*/ 742 w 66659"/>
                <a:gd name="connsiteY5" fmla="*/ 10524 h 43885"/>
                <a:gd name="connsiteX6" fmla="*/ 2354 w 66659"/>
                <a:gd name="connsiteY6" fmla="*/ 1951 h 43885"/>
                <a:gd name="connsiteX7" fmla="*/ 11029 w 66659"/>
                <a:gd name="connsiteY7" fmla="*/ 991 h 43885"/>
                <a:gd name="connsiteX8" fmla="*/ 63270 w 66659"/>
                <a:gd name="connsiteY8" fmla="*/ 31544 h 43885"/>
                <a:gd name="connsiteX9" fmla="*/ 65859 w 66659"/>
                <a:gd name="connsiteY9" fmla="*/ 34218 h 43885"/>
                <a:gd name="connsiteX10" fmla="*/ 65859 w 66659"/>
                <a:gd name="connsiteY10" fmla="*/ 34218 h 43885"/>
                <a:gd name="connsiteX11" fmla="*/ 65859 w 66659"/>
                <a:gd name="connsiteY11" fmla="*/ 34218 h 4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59" h="43885">
                  <a:moveTo>
                    <a:pt x="65859" y="34218"/>
                  </a:moveTo>
                  <a:cubicBezTo>
                    <a:pt x="67248" y="36773"/>
                    <a:pt x="66802" y="39945"/>
                    <a:pt x="64728" y="41985"/>
                  </a:cubicBezTo>
                  <a:cubicBezTo>
                    <a:pt x="62670" y="44042"/>
                    <a:pt x="59498" y="44471"/>
                    <a:pt x="56944" y="43065"/>
                  </a:cubicBezTo>
                  <a:cubicBezTo>
                    <a:pt x="37913" y="32521"/>
                    <a:pt x="10909" y="17570"/>
                    <a:pt x="3588" y="13524"/>
                  </a:cubicBezTo>
                  <a:cubicBezTo>
                    <a:pt x="2354" y="12838"/>
                    <a:pt x="1359" y="11793"/>
                    <a:pt x="742" y="10524"/>
                  </a:cubicBezTo>
                  <a:lnTo>
                    <a:pt x="742" y="10524"/>
                  </a:lnTo>
                  <a:cubicBezTo>
                    <a:pt x="-681" y="7626"/>
                    <a:pt x="-12" y="4129"/>
                    <a:pt x="2354" y="1951"/>
                  </a:cubicBezTo>
                  <a:cubicBezTo>
                    <a:pt x="4720" y="-243"/>
                    <a:pt x="8252" y="-620"/>
                    <a:pt x="11029" y="991"/>
                  </a:cubicBezTo>
                  <a:cubicBezTo>
                    <a:pt x="30129" y="12170"/>
                    <a:pt x="56447" y="27549"/>
                    <a:pt x="63270" y="31544"/>
                  </a:cubicBezTo>
                  <a:cubicBezTo>
                    <a:pt x="64350" y="32178"/>
                    <a:pt x="65242" y="33104"/>
                    <a:pt x="65859" y="34218"/>
                  </a:cubicBezTo>
                  <a:cubicBezTo>
                    <a:pt x="65842" y="34218"/>
                    <a:pt x="65842" y="34218"/>
                    <a:pt x="65859" y="34218"/>
                  </a:cubicBezTo>
                  <a:lnTo>
                    <a:pt x="65859" y="34218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0FBD2CE-0225-4671-9FE8-0C32EA6BF257}"/>
                </a:ext>
              </a:extLst>
            </p:cNvPr>
            <p:cNvSpPr/>
            <p:nvPr/>
          </p:nvSpPr>
          <p:spPr>
            <a:xfrm>
              <a:off x="6114885" y="3373100"/>
              <a:ext cx="66663" cy="43892"/>
            </a:xfrm>
            <a:custGeom>
              <a:avLst/>
              <a:gdLst>
                <a:gd name="connsiteX0" fmla="*/ 65868 w 66663"/>
                <a:gd name="connsiteY0" fmla="*/ 34226 h 43892"/>
                <a:gd name="connsiteX1" fmla="*/ 64737 w 66663"/>
                <a:gd name="connsiteY1" fmla="*/ 41992 h 43892"/>
                <a:gd name="connsiteX2" fmla="*/ 56953 w 66663"/>
                <a:gd name="connsiteY2" fmla="*/ 43072 h 43892"/>
                <a:gd name="connsiteX3" fmla="*/ 3581 w 66663"/>
                <a:gd name="connsiteY3" fmla="*/ 13532 h 43892"/>
                <a:gd name="connsiteX4" fmla="*/ 735 w 66663"/>
                <a:gd name="connsiteY4" fmla="*/ 10531 h 43892"/>
                <a:gd name="connsiteX5" fmla="*/ 735 w 66663"/>
                <a:gd name="connsiteY5" fmla="*/ 10531 h 43892"/>
                <a:gd name="connsiteX6" fmla="*/ 2347 w 66663"/>
                <a:gd name="connsiteY6" fmla="*/ 1959 h 43892"/>
                <a:gd name="connsiteX7" fmla="*/ 11022 w 66663"/>
                <a:gd name="connsiteY7" fmla="*/ 999 h 43892"/>
                <a:gd name="connsiteX8" fmla="*/ 63263 w 66663"/>
                <a:gd name="connsiteY8" fmla="*/ 31551 h 43892"/>
                <a:gd name="connsiteX9" fmla="*/ 65868 w 66663"/>
                <a:gd name="connsiteY9" fmla="*/ 34226 h 43892"/>
                <a:gd name="connsiteX10" fmla="*/ 65868 w 66663"/>
                <a:gd name="connsiteY10" fmla="*/ 34226 h 43892"/>
                <a:gd name="connsiteX11" fmla="*/ 65868 w 66663"/>
                <a:gd name="connsiteY11" fmla="*/ 34226 h 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2">
                  <a:moveTo>
                    <a:pt x="65868" y="34226"/>
                  </a:moveTo>
                  <a:cubicBezTo>
                    <a:pt x="67257" y="36780"/>
                    <a:pt x="66794" y="39952"/>
                    <a:pt x="64737" y="41992"/>
                  </a:cubicBezTo>
                  <a:cubicBezTo>
                    <a:pt x="62680" y="44050"/>
                    <a:pt x="59508" y="44478"/>
                    <a:pt x="56953" y="43072"/>
                  </a:cubicBezTo>
                  <a:cubicBezTo>
                    <a:pt x="37922" y="32528"/>
                    <a:pt x="10919" y="17578"/>
                    <a:pt x="3581" y="13532"/>
                  </a:cubicBezTo>
                  <a:cubicBezTo>
                    <a:pt x="2347" y="12846"/>
                    <a:pt x="1352" y="11800"/>
                    <a:pt x="735" y="10531"/>
                  </a:cubicBezTo>
                  <a:cubicBezTo>
                    <a:pt x="735" y="10531"/>
                    <a:pt x="735" y="10531"/>
                    <a:pt x="735" y="10531"/>
                  </a:cubicBezTo>
                  <a:cubicBezTo>
                    <a:pt x="-671" y="7634"/>
                    <a:pt x="-20" y="4136"/>
                    <a:pt x="2347" y="1959"/>
                  </a:cubicBezTo>
                  <a:cubicBezTo>
                    <a:pt x="4712" y="-236"/>
                    <a:pt x="8244" y="-630"/>
                    <a:pt x="11022" y="999"/>
                  </a:cubicBezTo>
                  <a:cubicBezTo>
                    <a:pt x="30121" y="12177"/>
                    <a:pt x="56439" y="27556"/>
                    <a:pt x="63263" y="31551"/>
                  </a:cubicBezTo>
                  <a:cubicBezTo>
                    <a:pt x="64343" y="32185"/>
                    <a:pt x="65251" y="33111"/>
                    <a:pt x="65868" y="34226"/>
                  </a:cubicBezTo>
                  <a:cubicBezTo>
                    <a:pt x="65852" y="34226"/>
                    <a:pt x="65852" y="34226"/>
                    <a:pt x="65868" y="34226"/>
                  </a:cubicBezTo>
                  <a:lnTo>
                    <a:pt x="65868" y="34226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0AB01E8-7594-4B2A-A271-58A560D2E9C0}"/>
                </a:ext>
              </a:extLst>
            </p:cNvPr>
            <p:cNvSpPr/>
            <p:nvPr/>
          </p:nvSpPr>
          <p:spPr>
            <a:xfrm>
              <a:off x="6114885" y="3402017"/>
              <a:ext cx="66663" cy="43898"/>
            </a:xfrm>
            <a:custGeom>
              <a:avLst/>
              <a:gdLst>
                <a:gd name="connsiteX0" fmla="*/ 65868 w 66663"/>
                <a:gd name="connsiteY0" fmla="*/ 34232 h 43898"/>
                <a:gd name="connsiteX1" fmla="*/ 64737 w 66663"/>
                <a:gd name="connsiteY1" fmla="*/ 41998 h 43898"/>
                <a:gd name="connsiteX2" fmla="*/ 56953 w 66663"/>
                <a:gd name="connsiteY2" fmla="*/ 43079 h 43898"/>
                <a:gd name="connsiteX3" fmla="*/ 3581 w 66663"/>
                <a:gd name="connsiteY3" fmla="*/ 13538 h 43898"/>
                <a:gd name="connsiteX4" fmla="*/ 735 w 66663"/>
                <a:gd name="connsiteY4" fmla="*/ 10537 h 43898"/>
                <a:gd name="connsiteX5" fmla="*/ 735 w 66663"/>
                <a:gd name="connsiteY5" fmla="*/ 10520 h 43898"/>
                <a:gd name="connsiteX6" fmla="*/ 2347 w 66663"/>
                <a:gd name="connsiteY6" fmla="*/ 1948 h 43898"/>
                <a:gd name="connsiteX7" fmla="*/ 11022 w 66663"/>
                <a:gd name="connsiteY7" fmla="*/ 1005 h 43898"/>
                <a:gd name="connsiteX8" fmla="*/ 63263 w 66663"/>
                <a:gd name="connsiteY8" fmla="*/ 31557 h 43898"/>
                <a:gd name="connsiteX9" fmla="*/ 65868 w 66663"/>
                <a:gd name="connsiteY9" fmla="*/ 34232 h 43898"/>
                <a:gd name="connsiteX10" fmla="*/ 65868 w 66663"/>
                <a:gd name="connsiteY10" fmla="*/ 34232 h 43898"/>
                <a:gd name="connsiteX11" fmla="*/ 65868 w 66663"/>
                <a:gd name="connsiteY11" fmla="*/ 34232 h 43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63" h="43898">
                  <a:moveTo>
                    <a:pt x="65868" y="34232"/>
                  </a:moveTo>
                  <a:cubicBezTo>
                    <a:pt x="67257" y="36787"/>
                    <a:pt x="66794" y="39958"/>
                    <a:pt x="64737" y="41998"/>
                  </a:cubicBezTo>
                  <a:cubicBezTo>
                    <a:pt x="62680" y="44056"/>
                    <a:pt x="59508" y="44485"/>
                    <a:pt x="56953" y="43079"/>
                  </a:cubicBezTo>
                  <a:cubicBezTo>
                    <a:pt x="37922" y="32535"/>
                    <a:pt x="10919" y="17584"/>
                    <a:pt x="3581" y="13538"/>
                  </a:cubicBezTo>
                  <a:cubicBezTo>
                    <a:pt x="2347" y="12852"/>
                    <a:pt x="1352" y="11806"/>
                    <a:pt x="735" y="10537"/>
                  </a:cubicBezTo>
                  <a:cubicBezTo>
                    <a:pt x="735" y="10537"/>
                    <a:pt x="735" y="10537"/>
                    <a:pt x="735" y="10520"/>
                  </a:cubicBezTo>
                  <a:cubicBezTo>
                    <a:pt x="-671" y="7623"/>
                    <a:pt x="-20" y="4142"/>
                    <a:pt x="2347" y="1948"/>
                  </a:cubicBezTo>
                  <a:cubicBezTo>
                    <a:pt x="4712" y="-247"/>
                    <a:pt x="8244" y="-624"/>
                    <a:pt x="11022" y="1005"/>
                  </a:cubicBezTo>
                  <a:cubicBezTo>
                    <a:pt x="30121" y="12166"/>
                    <a:pt x="56439" y="27563"/>
                    <a:pt x="63263" y="31557"/>
                  </a:cubicBezTo>
                  <a:cubicBezTo>
                    <a:pt x="64343" y="32174"/>
                    <a:pt x="65251" y="33100"/>
                    <a:pt x="65868" y="34232"/>
                  </a:cubicBezTo>
                  <a:cubicBezTo>
                    <a:pt x="65852" y="34215"/>
                    <a:pt x="65852" y="34215"/>
                    <a:pt x="65868" y="34232"/>
                  </a:cubicBezTo>
                  <a:lnTo>
                    <a:pt x="65868" y="34232"/>
                  </a:lnTo>
                  <a:close/>
                </a:path>
              </a:pathLst>
            </a:custGeom>
            <a:solidFill>
              <a:srgbClr val="63615F"/>
            </a:solidFill>
            <a:ln w="171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0" name="Graphic 8">
              <a:extLst>
                <a:ext uri="{FF2B5EF4-FFF2-40B4-BE49-F238E27FC236}">
                  <a16:creationId xmlns:a16="http://schemas.microsoft.com/office/drawing/2014/main" id="{B5A5214E-7853-4273-B723-BA122AD56FF4}"/>
                </a:ext>
              </a:extLst>
            </p:cNvPr>
            <p:cNvGrpSpPr/>
            <p:nvPr/>
          </p:nvGrpSpPr>
          <p:grpSpPr>
            <a:xfrm>
              <a:off x="2766825" y="1661621"/>
              <a:ext cx="1017109" cy="961371"/>
              <a:chOff x="2766825" y="1661621"/>
              <a:chExt cx="1017109" cy="961371"/>
            </a:xfrm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67E72CC4-F8D0-499A-A70B-7F5865EE925A}"/>
                  </a:ext>
                </a:extLst>
              </p:cNvPr>
              <p:cNvSpPr/>
              <p:nvPr/>
            </p:nvSpPr>
            <p:spPr>
              <a:xfrm>
                <a:off x="2766825" y="1725601"/>
                <a:ext cx="948221" cy="897392"/>
              </a:xfrm>
              <a:custGeom>
                <a:avLst/>
                <a:gdLst>
                  <a:gd name="connsiteX0" fmla="*/ 0 w 948221"/>
                  <a:gd name="connsiteY0" fmla="*/ 77021 h 897392"/>
                  <a:gd name="connsiteX1" fmla="*/ 93029 w 948221"/>
                  <a:gd name="connsiteY1" fmla="*/ 6453 h 897392"/>
                  <a:gd name="connsiteX2" fmla="*/ 855193 w 948221"/>
                  <a:gd name="connsiteY2" fmla="*/ 316931 h 897392"/>
                  <a:gd name="connsiteX3" fmla="*/ 948221 w 948221"/>
                  <a:gd name="connsiteY3" fmla="*/ 463298 h 897392"/>
                  <a:gd name="connsiteX4" fmla="*/ 948221 w 948221"/>
                  <a:gd name="connsiteY4" fmla="*/ 680234 h 897392"/>
                  <a:gd name="connsiteX5" fmla="*/ 855193 w 948221"/>
                  <a:gd name="connsiteY5" fmla="*/ 750803 h 897392"/>
                  <a:gd name="connsiteX6" fmla="*/ 640057 w 948221"/>
                  <a:gd name="connsiteY6" fmla="*/ 663157 h 897392"/>
                  <a:gd name="connsiteX7" fmla="*/ 758580 w 948221"/>
                  <a:gd name="connsiteY7" fmla="*/ 897392 h 897392"/>
                  <a:gd name="connsiteX8" fmla="*/ 497822 w 948221"/>
                  <a:gd name="connsiteY8" fmla="*/ 605225 h 897392"/>
                  <a:gd name="connsiteX9" fmla="*/ 93029 w 948221"/>
                  <a:gd name="connsiteY9" fmla="*/ 440324 h 897392"/>
                  <a:gd name="connsiteX10" fmla="*/ 0 w 948221"/>
                  <a:gd name="connsiteY10" fmla="*/ 293957 h 897392"/>
                  <a:gd name="connsiteX11" fmla="*/ 0 w 948221"/>
                  <a:gd name="connsiteY11" fmla="*/ 77021 h 897392"/>
                  <a:gd name="connsiteX12" fmla="*/ 0 w 948221"/>
                  <a:gd name="connsiteY12" fmla="*/ 77021 h 89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48221" h="897392">
                    <a:moveTo>
                      <a:pt x="0" y="77021"/>
                    </a:moveTo>
                    <a:cubicBezTo>
                      <a:pt x="0" y="17151"/>
                      <a:pt x="41679" y="-14464"/>
                      <a:pt x="93029" y="6453"/>
                    </a:cubicBezTo>
                    <a:lnTo>
                      <a:pt x="855193" y="316931"/>
                    </a:lnTo>
                    <a:cubicBezTo>
                      <a:pt x="906542" y="337848"/>
                      <a:pt x="948221" y="403428"/>
                      <a:pt x="948221" y="463298"/>
                    </a:cubicBezTo>
                    <a:lnTo>
                      <a:pt x="948221" y="680234"/>
                    </a:lnTo>
                    <a:cubicBezTo>
                      <a:pt x="948221" y="740104"/>
                      <a:pt x="906542" y="771720"/>
                      <a:pt x="855193" y="750803"/>
                    </a:cubicBezTo>
                    <a:lnTo>
                      <a:pt x="640057" y="663157"/>
                    </a:lnTo>
                    <a:lnTo>
                      <a:pt x="758580" y="897392"/>
                    </a:lnTo>
                    <a:lnTo>
                      <a:pt x="497822" y="605225"/>
                    </a:lnTo>
                    <a:lnTo>
                      <a:pt x="93029" y="440324"/>
                    </a:lnTo>
                    <a:cubicBezTo>
                      <a:pt x="41679" y="419407"/>
                      <a:pt x="0" y="353827"/>
                      <a:pt x="0" y="293957"/>
                    </a:cubicBezTo>
                    <a:lnTo>
                      <a:pt x="0" y="77021"/>
                    </a:lnTo>
                    <a:lnTo>
                      <a:pt x="0" y="77021"/>
                    </a:lnTo>
                    <a:close/>
                  </a:path>
                </a:pathLst>
              </a:custGeom>
              <a:solidFill>
                <a:srgbClr val="0098F8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EE62866-5385-49C7-9356-F4FA27EFA771}"/>
                  </a:ext>
                </a:extLst>
              </p:cNvPr>
              <p:cNvSpPr/>
              <p:nvPr/>
            </p:nvSpPr>
            <p:spPr>
              <a:xfrm>
                <a:off x="3376158" y="2121238"/>
                <a:ext cx="109419" cy="118169"/>
              </a:xfrm>
              <a:custGeom>
                <a:avLst/>
                <a:gdLst>
                  <a:gd name="connsiteX0" fmla="*/ 54710 w 109419"/>
                  <a:gd name="connsiteY0" fmla="*/ 4379 h 118169"/>
                  <a:gd name="connsiteX1" fmla="*/ 0 w 109419"/>
                  <a:gd name="connsiteY1" fmla="*/ 36800 h 118169"/>
                  <a:gd name="connsiteX2" fmla="*/ 54710 w 109419"/>
                  <a:gd name="connsiteY2" fmla="*/ 113798 h 118169"/>
                  <a:gd name="connsiteX3" fmla="*/ 109420 w 109419"/>
                  <a:gd name="connsiteY3" fmla="*/ 81377 h 118169"/>
                  <a:gd name="connsiteX4" fmla="*/ 54710 w 109419"/>
                  <a:gd name="connsiteY4" fmla="*/ 4379 h 118169"/>
                  <a:gd name="connsiteX5" fmla="*/ 54710 w 109419"/>
                  <a:gd name="connsiteY5" fmla="*/ 4379 h 118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9">
                    <a:moveTo>
                      <a:pt x="54710" y="4379"/>
                    </a:moveTo>
                    <a:cubicBezTo>
                      <a:pt x="24517" y="-7931"/>
                      <a:pt x="0" y="6608"/>
                      <a:pt x="0" y="36800"/>
                    </a:cubicBezTo>
                    <a:cubicBezTo>
                      <a:pt x="0" y="66992"/>
                      <a:pt x="24517" y="101505"/>
                      <a:pt x="54710" y="113798"/>
                    </a:cubicBezTo>
                    <a:cubicBezTo>
                      <a:pt x="84902" y="126091"/>
                      <a:pt x="109420" y="111569"/>
                      <a:pt x="109420" y="81377"/>
                    </a:cubicBezTo>
                    <a:cubicBezTo>
                      <a:pt x="109420" y="51185"/>
                      <a:pt x="84902" y="16689"/>
                      <a:pt x="54710" y="4379"/>
                    </a:cubicBezTo>
                    <a:lnTo>
                      <a:pt x="54710" y="4379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3BD24B2-EEDF-47D4-9AE6-3836C5082CED}"/>
                  </a:ext>
                </a:extLst>
              </p:cNvPr>
              <p:cNvSpPr/>
              <p:nvPr/>
            </p:nvSpPr>
            <p:spPr>
              <a:xfrm>
                <a:off x="3186226" y="2043887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36" y="51160"/>
                      <a:pt x="84919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CFCC59F-95D2-4080-A7B4-117A11119579}"/>
                  </a:ext>
                </a:extLst>
              </p:cNvPr>
              <p:cNvSpPr/>
              <p:nvPr/>
            </p:nvSpPr>
            <p:spPr>
              <a:xfrm>
                <a:off x="2996310" y="1966511"/>
                <a:ext cx="109419" cy="118162"/>
              </a:xfrm>
              <a:custGeom>
                <a:avLst/>
                <a:gdLst>
                  <a:gd name="connsiteX0" fmla="*/ 54710 w 109419"/>
                  <a:gd name="connsiteY0" fmla="*/ 4372 h 118162"/>
                  <a:gd name="connsiteX1" fmla="*/ 0 w 109419"/>
                  <a:gd name="connsiteY1" fmla="*/ 36793 h 118162"/>
                  <a:gd name="connsiteX2" fmla="*/ 54710 w 109419"/>
                  <a:gd name="connsiteY2" fmla="*/ 113791 h 118162"/>
                  <a:gd name="connsiteX3" fmla="*/ 109419 w 109419"/>
                  <a:gd name="connsiteY3" fmla="*/ 81370 h 118162"/>
                  <a:gd name="connsiteX4" fmla="*/ 54710 w 109419"/>
                  <a:gd name="connsiteY4" fmla="*/ 4372 h 118162"/>
                  <a:gd name="connsiteX5" fmla="*/ 54710 w 109419"/>
                  <a:gd name="connsiteY5" fmla="*/ 4372 h 118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419" h="118162">
                    <a:moveTo>
                      <a:pt x="54710" y="4372"/>
                    </a:moveTo>
                    <a:cubicBezTo>
                      <a:pt x="24517" y="-7921"/>
                      <a:pt x="0" y="6600"/>
                      <a:pt x="0" y="36793"/>
                    </a:cubicBezTo>
                    <a:cubicBezTo>
                      <a:pt x="0" y="66985"/>
                      <a:pt x="24517" y="101498"/>
                      <a:pt x="54710" y="113791"/>
                    </a:cubicBezTo>
                    <a:cubicBezTo>
                      <a:pt x="84902" y="126084"/>
                      <a:pt x="109419" y="111562"/>
                      <a:pt x="109419" y="81370"/>
                    </a:cubicBezTo>
                    <a:cubicBezTo>
                      <a:pt x="109419" y="51177"/>
                      <a:pt x="84902" y="16665"/>
                      <a:pt x="54710" y="4372"/>
                    </a:cubicBezTo>
                    <a:lnTo>
                      <a:pt x="54710" y="4372"/>
                    </a:lnTo>
                    <a:close/>
                  </a:path>
                </a:pathLst>
              </a:custGeom>
              <a:solidFill>
                <a:srgbClr val="FFFFFF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55B1319-1E77-4718-976A-DA187BBFF5F8}"/>
                  </a:ext>
                </a:extLst>
              </p:cNvPr>
              <p:cNvSpPr/>
              <p:nvPr/>
            </p:nvSpPr>
            <p:spPr>
              <a:xfrm>
                <a:off x="2766825" y="1661621"/>
                <a:ext cx="1017109" cy="874892"/>
              </a:xfrm>
              <a:custGeom>
                <a:avLst/>
                <a:gdLst>
                  <a:gd name="connsiteX0" fmla="*/ 0 w 1017109"/>
                  <a:gd name="connsiteY0" fmla="*/ 80856 h 874892"/>
                  <a:gd name="connsiteX1" fmla="*/ 871737 w 1017109"/>
                  <a:gd name="connsiteY1" fmla="*/ 441330 h 874892"/>
                  <a:gd name="connsiteX2" fmla="*/ 905067 w 1017109"/>
                  <a:gd name="connsiteY2" fmla="*/ 549874 h 874892"/>
                  <a:gd name="connsiteX3" fmla="*/ 896821 w 1017109"/>
                  <a:gd name="connsiteY3" fmla="*/ 870932 h 874892"/>
                  <a:gd name="connsiteX4" fmla="*/ 1017110 w 1017109"/>
                  <a:gd name="connsiteY4" fmla="*/ 874892 h 874892"/>
                  <a:gd name="connsiteX5" fmla="*/ 975568 w 1017109"/>
                  <a:gd name="connsiteY5" fmla="*/ 363971 h 874892"/>
                  <a:gd name="connsiteX6" fmla="*/ 0 w 1017109"/>
                  <a:gd name="connsiteY6" fmla="*/ 0 h 874892"/>
                  <a:gd name="connsiteX7" fmla="*/ 0 w 1017109"/>
                  <a:gd name="connsiteY7" fmla="*/ 80856 h 874892"/>
                  <a:gd name="connsiteX8" fmla="*/ 0 w 1017109"/>
                  <a:gd name="connsiteY8" fmla="*/ 80856 h 87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7109" h="874892">
                    <a:moveTo>
                      <a:pt x="0" y="80856"/>
                    </a:moveTo>
                    <a:lnTo>
                      <a:pt x="871737" y="441330"/>
                    </a:lnTo>
                    <a:cubicBezTo>
                      <a:pt x="871737" y="441330"/>
                      <a:pt x="909799" y="453811"/>
                      <a:pt x="905067" y="549874"/>
                    </a:cubicBezTo>
                    <a:cubicBezTo>
                      <a:pt x="898381" y="685714"/>
                      <a:pt x="896821" y="870932"/>
                      <a:pt x="896821" y="870932"/>
                    </a:cubicBezTo>
                    <a:lnTo>
                      <a:pt x="1017110" y="874892"/>
                    </a:lnTo>
                    <a:lnTo>
                      <a:pt x="975568" y="363971"/>
                    </a:lnTo>
                    <a:lnTo>
                      <a:pt x="0" y="0"/>
                    </a:lnTo>
                    <a:lnTo>
                      <a:pt x="0" y="80856"/>
                    </a:lnTo>
                    <a:lnTo>
                      <a:pt x="0" y="80856"/>
                    </a:lnTo>
                    <a:close/>
                  </a:path>
                </a:pathLst>
              </a:custGeom>
              <a:solidFill>
                <a:srgbClr val="0084D7"/>
              </a:solidFill>
              <a:ln w="17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47D80F96-9BDE-44C0-9F1D-4AF28BC0F425}"/>
              </a:ext>
            </a:extLst>
          </p:cNvPr>
          <p:cNvSpPr txBox="1"/>
          <p:nvPr/>
        </p:nvSpPr>
        <p:spPr>
          <a:xfrm>
            <a:off x="4713049" y="1682232"/>
            <a:ext cx="6966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Dokumen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Lainnya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CC82B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Reklame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CC82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4BCFBF5C-60D6-4D21-9D00-86501302516B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142" name="Flowchart: Delay 141">
              <a:extLst>
                <a:ext uri="{FF2B5EF4-FFF2-40B4-BE49-F238E27FC236}">
                  <a16:creationId xmlns:a16="http://schemas.microsoft.com/office/drawing/2014/main" id="{8A40EEFA-39DC-4B36-AA4E-6EE86D22F737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82536FD6-01C2-4C52-B978-922557DEDB7B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2C4EF45-F3F9-4A46-AE83-A0578A7A7CB4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145" name="Object 144">
              <a:extLst>
                <a:ext uri="{FF2B5EF4-FFF2-40B4-BE49-F238E27FC236}">
                  <a16:creationId xmlns:a16="http://schemas.microsoft.com/office/drawing/2014/main" id="{00F2F404-E115-41E4-B22C-F6F34CBE102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982936" imgH="981876" progId="CorelDraw.Graphic.23">
                    <p:embed/>
                  </p:oleObj>
                </mc:Choice>
                <mc:Fallback>
                  <p:oleObj name="CorelDRAW" r:id="rId5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0C603E71-0D54-43DE-A08E-B091EEA32B6F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B456EFFF-CA07-4856-BF47-7CECC44D7A09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3CDCBA7A-66CE-49DE-968B-933DDD533C62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149" name="Picture 15">
              <a:extLst>
                <a:ext uri="{FF2B5EF4-FFF2-40B4-BE49-F238E27FC236}">
                  <a16:creationId xmlns:a16="http://schemas.microsoft.com/office/drawing/2014/main" id="{1AE400A5-72C5-47E6-A4B6-7AE2F5F66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40E765AD-F4B2-49ED-BE2E-885A4D412B29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154" name="Rectangle 5">
                <a:extLst>
                  <a:ext uri="{FF2B5EF4-FFF2-40B4-BE49-F238E27FC236}">
                    <a16:creationId xmlns:a16="http://schemas.microsoft.com/office/drawing/2014/main" id="{68A2E532-FD7D-42A7-8DCB-E947C9EAF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5" name="Rectangle 6">
                <a:extLst>
                  <a:ext uri="{FF2B5EF4-FFF2-40B4-BE49-F238E27FC236}">
                    <a16:creationId xmlns:a16="http://schemas.microsoft.com/office/drawing/2014/main" id="{B0160638-17B0-41C7-A6A5-CD1A91B37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6" name="Rectangle 7">
                <a:extLst>
                  <a:ext uri="{FF2B5EF4-FFF2-40B4-BE49-F238E27FC236}">
                    <a16:creationId xmlns:a16="http://schemas.microsoft.com/office/drawing/2014/main" id="{13827994-551F-4C57-A832-2D0F7F90D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12E81EB0-7D6A-4205-93A5-BED3AF20DE3B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158" name="Freeform 8">
                  <a:extLst>
                    <a:ext uri="{FF2B5EF4-FFF2-40B4-BE49-F238E27FC236}">
                      <a16:creationId xmlns:a16="http://schemas.microsoft.com/office/drawing/2014/main" id="{7784FEA0-8CCB-451F-A7DD-4FE4D1AC44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59" name="Freeform 9">
                  <a:extLst>
                    <a:ext uri="{FF2B5EF4-FFF2-40B4-BE49-F238E27FC236}">
                      <a16:creationId xmlns:a16="http://schemas.microsoft.com/office/drawing/2014/main" id="{318F5023-015A-4983-81B2-41F9C8F1ED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60" name="Freeform 10">
                  <a:extLst>
                    <a:ext uri="{FF2B5EF4-FFF2-40B4-BE49-F238E27FC236}">
                      <a16:creationId xmlns:a16="http://schemas.microsoft.com/office/drawing/2014/main" id="{46482782-6AC5-4828-89ED-723564259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61" name="Freeform 11">
                  <a:extLst>
                    <a:ext uri="{FF2B5EF4-FFF2-40B4-BE49-F238E27FC236}">
                      <a16:creationId xmlns:a16="http://schemas.microsoft.com/office/drawing/2014/main" id="{9E0013F1-1736-48AD-97AF-8C70169B6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94CCB9E8-C128-4251-8FEC-9775EFD5A1C3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0E47C1FA-3ECC-410C-B952-6BC4A798C4E3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BDAB9D95-666B-4B48-BB66-7D13A70AF47C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6973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42">
            <a:extLst>
              <a:ext uri="{FF2B5EF4-FFF2-40B4-BE49-F238E27FC236}">
                <a16:creationId xmlns:a16="http://schemas.microsoft.com/office/drawing/2014/main" id="{1A7C9C9E-F435-4292-99DA-DFCED28A7FA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67195" y="261332"/>
            <a:ext cx="9661756" cy="73319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defTabSz="609585">
              <a:defRPr/>
            </a:pPr>
            <a:r>
              <a:rPr lang="en-US" sz="3500" b="1" dirty="0" err="1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Persyaratan</a:t>
            </a:r>
            <a:r>
              <a:rPr lang="en-US" sz="3500" b="1" dirty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Lainnya</a:t>
            </a:r>
            <a:r>
              <a:rPr lang="en-US" sz="3500" b="1" dirty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untuk</a:t>
            </a:r>
            <a:r>
              <a:rPr lang="en-US" sz="3500" b="1" dirty="0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Reklame</a:t>
            </a:r>
            <a:endParaRPr lang="id-ID" sz="3500" b="1" dirty="0">
              <a:solidFill>
                <a:prstClr val="black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CE83072B-9D65-4F9F-BFAD-7C614BC5A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195" y="1184538"/>
            <a:ext cx="11137900" cy="54912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457189" indent="-457189" algn="just" defTabSz="609585" eaLnBrk="1" hangingPunct="1">
              <a:spcAft>
                <a:spcPts val="533"/>
              </a:spcAft>
              <a:buFont typeface="Verdana" pitchFamily="34" charset="0"/>
              <a:buAutoNum type="arabicPeriod"/>
              <a:defRPr/>
            </a:pP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Penyelenggara reklame yang telah ditetapkan dan  atau ditunjuk oleh Pemerintah Daerah agar mengajukan permohonan kepada Menteri Pekerjaan Umum c.q Kepala Balai Besar</a:t>
            </a:r>
            <a:r>
              <a:rPr lang="en-US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Pelaksanaan Jalan Nasional</a:t>
            </a:r>
            <a:r>
              <a:rPr lang="en-US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 Kalimantan Timur</a:t>
            </a: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 untuk tanah dan sarana/prasarana jalan dan jembatan sesuai dengan wilayah ke</a:t>
            </a:r>
            <a:r>
              <a:rPr lang="en-US" altLang="id-ID" sz="2200" dirty="0" err="1">
                <a:solidFill>
                  <a:prstClr val="black"/>
                </a:solidFill>
                <a:latin typeface="Arial" panose="020B0604020202020204" pitchFamily="34" charset="0"/>
              </a:rPr>
              <a:t>rj</a:t>
            </a: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a Balai Besar/Balai masing-masing.</a:t>
            </a:r>
          </a:p>
          <a:p>
            <a:pPr marL="457189" indent="-457189" algn="just" defTabSz="609585" eaLnBrk="1" hangingPunct="1">
              <a:spcAft>
                <a:spcPts val="533"/>
              </a:spcAft>
              <a:buFont typeface="Verdana" pitchFamily="34" charset="0"/>
              <a:buAutoNum type="arabicPeriod"/>
              <a:defRPr/>
            </a:pP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Permohonan dan Penyelenggaraan Reklame harus dilengkapi  dengan</a:t>
            </a:r>
            <a:r>
              <a:rPr lang="en-US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</a:p>
          <a:p>
            <a:pPr marL="1066773" lvl="1" indent="-457189" algn="just" defTabSz="609585" eaLnBrk="1" hangingPunct="1">
              <a:spcAft>
                <a:spcPts val="533"/>
              </a:spcAft>
              <a:buFontTx/>
              <a:buAutoNum type="alphaLcPeriod"/>
              <a:defRPr/>
            </a:pP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Surat pengantar dari Pemerintah Daerah setempat/Dinas Terkait.</a:t>
            </a:r>
          </a:p>
          <a:p>
            <a:pPr marL="1066773" lvl="1" indent="-457189" algn="just" defTabSz="609585" eaLnBrk="1" hangingPunct="1">
              <a:spcAft>
                <a:spcPts val="533"/>
              </a:spcAft>
              <a:buFontTx/>
              <a:buAutoNum type="alphaLcPeriod"/>
              <a:defRPr/>
            </a:pP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Bukti yang sah sebagai penyelenggara Reklame yang telah ditetapkan dan/atau telah ditunjuk Pemerintah Daerah/Dinas Terkait. </a:t>
            </a:r>
          </a:p>
          <a:p>
            <a:pPr marL="1066773" lvl="1" indent="-457189" algn="just" defTabSz="609585" eaLnBrk="1" hangingPunct="1">
              <a:spcAft>
                <a:spcPts val="533"/>
              </a:spcAft>
              <a:buFontTx/>
              <a:buAutoNum type="alphaLcPeriod"/>
              <a:defRPr/>
            </a:pP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Surat Kuasa dan/atau kewenangan bertindak untuk mengajukan dan menandatangani permohonan penyelenggara reklame.</a:t>
            </a:r>
          </a:p>
          <a:p>
            <a:pPr marL="480472" lvl="1" indent="-480472" algn="just" defTabSz="609585" eaLnBrk="1" hangingPunct="1">
              <a:spcAft>
                <a:spcPts val="533"/>
              </a:spcAft>
              <a:defRPr/>
            </a:pP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3. Kepala BBPJN melakukan penelitian secara Administratif dan Teknis, serta mengeluarkan surat penolakan atau melanjutkan proses pemanfaatan kepada Pengelola Barang setelah mendapat ijin prinsip dari Pengguna Barang cq</a:t>
            </a:r>
            <a:r>
              <a:rPr lang="en-US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 Sekjen </a:t>
            </a:r>
            <a:r>
              <a:rPr lang="en-US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Kementerian </a:t>
            </a:r>
            <a:r>
              <a:rPr lang="id-ID" altLang="id-ID" sz="2200" dirty="0">
                <a:solidFill>
                  <a:prstClr val="black"/>
                </a:solidFill>
                <a:latin typeface="Arial" panose="020B0604020202020204" pitchFamily="34" charset="0"/>
              </a:rPr>
              <a:t>PUPR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C386822-C67C-47ED-AEF0-AECC8495BCD0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21" name="Flowchart: Delay 20">
              <a:extLst>
                <a:ext uri="{FF2B5EF4-FFF2-40B4-BE49-F238E27FC236}">
                  <a16:creationId xmlns:a16="http://schemas.microsoft.com/office/drawing/2014/main" id="{4EF82EF7-B9F6-4541-970A-105E968CE4AF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E2B75E-834E-432B-B4AC-D751955C017E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56569F-E3BD-46B6-A458-3094C421D168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6926C10A-AF07-4D1C-805D-8C5162BEA8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303B86C-CA61-443F-8BC5-86DFA2215C9A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64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8">
            <a:extLst>
              <a:ext uri="{FF2B5EF4-FFF2-40B4-BE49-F238E27FC236}">
                <a16:creationId xmlns:a16="http://schemas.microsoft.com/office/drawing/2014/main" id="{A4928D08-4377-471E-9970-9285586D4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2382" r="22902" b="7711"/>
          <a:stretch/>
        </p:blipFill>
        <p:spPr bwMode="auto">
          <a:xfrm>
            <a:off x="2413300" y="-24331"/>
            <a:ext cx="7567619" cy="6789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0C810DE-C706-46AC-BFF8-E6294574B906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0" name="Flowchart: Delay 39">
              <a:extLst>
                <a:ext uri="{FF2B5EF4-FFF2-40B4-BE49-F238E27FC236}">
                  <a16:creationId xmlns:a16="http://schemas.microsoft.com/office/drawing/2014/main" id="{D479BEA9-D3D9-442D-AA0E-AA5AA9921D45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8348B3E-6B89-4997-8656-64BAA08B6BAE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0CDC510-5962-4898-A9A3-52DA1162D184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3" name="Object 42">
              <a:extLst>
                <a:ext uri="{FF2B5EF4-FFF2-40B4-BE49-F238E27FC236}">
                  <a16:creationId xmlns:a16="http://schemas.microsoft.com/office/drawing/2014/main" id="{5DAC24D8-BC05-4386-817C-A97C5B2D6C1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C350190-C550-4723-84C1-6251615F8623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878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EA27CB3-12B6-4E8F-8927-1D3A40BB104D}"/>
              </a:ext>
            </a:extLst>
          </p:cNvPr>
          <p:cNvSpPr/>
          <p:nvPr/>
        </p:nvSpPr>
        <p:spPr>
          <a:xfrm>
            <a:off x="1187557" y="776685"/>
            <a:ext cx="9454355" cy="5304496"/>
          </a:xfrm>
          <a:prstGeom prst="rect">
            <a:avLst/>
          </a:prstGeom>
          <a:solidFill>
            <a:schemeClr val="lt1">
              <a:alpha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defTabSz="609585">
              <a:defRPr/>
            </a:pPr>
            <a:endParaRPr lang="en-US" sz="18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609585">
              <a:defRPr/>
            </a:pP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jauh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berbeda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tata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cara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pelaksanaan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sewa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seperti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Peraturan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Menteri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Pekerjaan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Umum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No. 02/PRT/M/2009,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hanya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saja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Pemohon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penyelenggara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reklame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harus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terlebih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dahulu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mengajukan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IJIN PENYELENGGARAAN REKLAME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PEMERINTAH DAERAH,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kemudian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setelah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mendapatkan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ijin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dilanjutkan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MENGAJUKAN PERMOHONAN SEWA TANAH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MENTERI PUPR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cq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SEKJEN PUPR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dilengkapi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Dokumen Kelengkapan</a:t>
            </a:r>
            <a:r>
              <a:rPr lang="id-ID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Berupa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 defTabSz="609585">
              <a:defRPr/>
            </a:pPr>
            <a:endParaRPr lang="en-US" sz="18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189" indent="-457189" algn="just" defTabSz="609585">
              <a:spcBef>
                <a:spcPts val="800"/>
              </a:spcBef>
              <a:spcAft>
                <a:spcPts val="800"/>
              </a:spcAft>
              <a:buFontTx/>
              <a:buAutoNum type="arabicPeriod"/>
              <a:defRPr/>
            </a:pP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Surat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Pengantar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Pemerintah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Daerah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setempat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457189" indent="-457189" algn="just" defTabSz="609585">
              <a:spcBef>
                <a:spcPts val="800"/>
              </a:spcBef>
              <a:spcAft>
                <a:spcPts val="800"/>
              </a:spcAft>
              <a:buFontTx/>
              <a:buAutoNum type="arabicPeriod"/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Bukti yang sah sebagai Penyelenggara Reklame yang telah ditetapkan dan/atau telah ditunjuk Pemerintah Daerah</a:t>
            </a:r>
            <a:endParaRPr lang="en-US" sz="1867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457189" indent="-457189" algn="just" defTabSz="609585">
              <a:spcBef>
                <a:spcPts val="800"/>
              </a:spcBef>
              <a:spcAft>
                <a:spcPts val="800"/>
              </a:spcAft>
              <a:buFontTx/>
              <a:buAutoNum type="arabicPeriod"/>
              <a:defRPr/>
            </a:pPr>
            <a:r>
              <a:rPr lang="id-ID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Surat Kuasa dan/atau kewenangan bertindak untuk mengajukan dan menandatangani permohonan penyelenggaraan reklame</a:t>
            </a:r>
          </a:p>
        </p:txBody>
      </p:sp>
      <p:sp>
        <p:nvSpPr>
          <p:cNvPr id="39" name="AutoShape 42">
            <a:extLst>
              <a:ext uri="{FF2B5EF4-FFF2-40B4-BE49-F238E27FC236}">
                <a16:creationId xmlns:a16="http://schemas.microsoft.com/office/drawing/2014/main" id="{9FC25BA2-E570-418B-86AA-1DB50BD0C5C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88302" y="193447"/>
            <a:ext cx="6672389" cy="94039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defTabSz="609585">
              <a:defRPr/>
            </a:pP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Tata Cara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Pelaksanaan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Sewa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Reklame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609585">
              <a:defRPr/>
            </a:pP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(Surat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Edaran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Menteri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PU </a:t>
            </a:r>
            <a:r>
              <a:rPr lang="en-US" sz="1867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nomor</a:t>
            </a:r>
            <a:r>
              <a:rPr lang="en-US" sz="1867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14/SE/M/2011)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FA86B66-CC3D-4F8F-B3F4-2280D4192656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C9FF2C3E-D923-4063-BC94-DBDCF7E49C57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864DF02-7E79-4BF9-A468-FF78FF2ADDD8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60BE91-F029-43D7-AE27-6E81B1785D40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CD55399F-C2AE-4296-B223-772C512CDDC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3113820-391C-4CA4-9198-C46A4C922619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318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365DF00-296F-4308-ABA2-D034D7CF0E59}"/>
              </a:ext>
            </a:extLst>
          </p:cNvPr>
          <p:cNvGrpSpPr/>
          <p:nvPr/>
        </p:nvGrpSpPr>
        <p:grpSpPr>
          <a:xfrm>
            <a:off x="-1915809" y="-1584606"/>
            <a:ext cx="3538106" cy="3538103"/>
            <a:chOff x="4251463" y="1587501"/>
            <a:chExt cx="3714474" cy="371447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5BC5820-C811-45DC-8943-289C10197DE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A4FEA6E-B6AD-4B6D-913B-E9320D48760C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D529E08-2988-4232-865D-EB47D651489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BD00806-F3E7-4A3D-9A60-94FF0A796722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68D9655-6B58-4474-93CC-C83E0BCC0D61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424AE1F-B275-4E97-9059-DF874C298DAD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B5E0DAD-EEB0-41CF-A599-38B10079F84A}"/>
              </a:ext>
            </a:extLst>
          </p:cNvPr>
          <p:cNvGrpSpPr/>
          <p:nvPr/>
        </p:nvGrpSpPr>
        <p:grpSpPr>
          <a:xfrm rot="5400000">
            <a:off x="11365389" y="64417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AA52420-5073-46FA-8F90-80655D87629D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3FC8BBF-7E0A-4176-84FD-C1D89F6B644F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017F98C-ADFB-42F5-96E7-7BC52868D8F9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BD7CCAF-F764-4713-9C99-D3661E31CBB7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9722AB8-ABED-4A36-8FB9-1BCACE8FA528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CEF9D43-5313-4AC6-AFB8-2C9D7C914181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C60E1E0-EFEC-4033-84F6-E799D249F639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C83B7F9-5AFC-4752-9356-C1CA98D66C48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546A34D-BCA3-4644-94DC-54C478E3E49A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9C15FA6-24D9-4755-97FF-ECDBFC4BB68C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82DB83F-269B-455D-A473-394029D9284D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C977E265-13C1-4AD9-B50F-CEF5C1BBF926}"/>
              </a:ext>
            </a:extLst>
          </p:cNvPr>
          <p:cNvSpPr/>
          <p:nvPr/>
        </p:nvSpPr>
        <p:spPr>
          <a:xfrm>
            <a:off x="129173" y="6337979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284D1B83-A2D4-4D5E-97EE-B62C26FEC1AD}"/>
              </a:ext>
            </a:extLst>
          </p:cNvPr>
          <p:cNvSpPr/>
          <p:nvPr/>
        </p:nvSpPr>
        <p:spPr>
          <a:xfrm rot="7200000">
            <a:off x="11695436" y="6462147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5D78444-8889-4E12-8B8A-1A12E6DA21DC}"/>
              </a:ext>
            </a:extLst>
          </p:cNvPr>
          <p:cNvSpPr/>
          <p:nvPr/>
        </p:nvSpPr>
        <p:spPr>
          <a:xfrm>
            <a:off x="6491324" y="2523081"/>
            <a:ext cx="1828800" cy="16584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Pejabat yang ditunjuk Gubernur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schemeClr val="bg1"/>
              </a:solidFill>
              <a:latin typeface="Open Sans" panose="020B0606030504020204"/>
              <a:cs typeface="Arial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6CF5D8E-E622-47BE-81A6-91F325318B41}"/>
              </a:ext>
            </a:extLst>
          </p:cNvPr>
          <p:cNvSpPr/>
          <p:nvPr/>
        </p:nvSpPr>
        <p:spPr>
          <a:xfrm>
            <a:off x="8462813" y="2518319"/>
            <a:ext cx="2208146" cy="16639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Pejabat yang </a:t>
            </a:r>
            <a:r>
              <a:rPr lang="en-US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d</a:t>
            </a: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itunjuk Bupati/Walikota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schemeClr val="tx1"/>
              </a:solidFill>
              <a:latin typeface="Open Sans" panose="020B0606030504020204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2267269-E3B2-4659-B1EC-FEA45B3FC37D}"/>
              </a:ext>
            </a:extLst>
          </p:cNvPr>
          <p:cNvSpPr/>
          <p:nvPr/>
        </p:nvSpPr>
        <p:spPr>
          <a:xfrm>
            <a:off x="2865416" y="2524669"/>
            <a:ext cx="3457226" cy="16584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603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Pejabat yang ditunjuk Menteri</a:t>
            </a:r>
            <a:r>
              <a:rPr lang="en-US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PU</a:t>
            </a:r>
            <a:r>
              <a:rPr lang="en-US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PR</a:t>
            </a: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  </a:t>
            </a:r>
            <a:endParaRPr lang="en-US" b="1" dirty="0">
              <a:solidFill>
                <a:schemeClr val="tx1"/>
              </a:solidFill>
              <a:latin typeface="Open Sans" panose="020B0606030504020204"/>
              <a:cs typeface="Arial" panose="020B0604020202020204" pitchFamily="34" charset="0"/>
            </a:endParaRPr>
          </a:p>
          <a:p>
            <a:pPr marL="4603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(setelah memperoleh pertimbangan teknis </a:t>
            </a:r>
            <a:r>
              <a:rPr lang="en-US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           </a:t>
            </a: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K</a:t>
            </a:r>
            <a:r>
              <a:rPr lang="en-US" b="1" dirty="0" err="1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epala</a:t>
            </a:r>
            <a:r>
              <a:rPr lang="en-US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BB/BPJN)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56A5F9-6E13-4BB9-9FDD-BDC0C723FF41}"/>
              </a:ext>
            </a:extLst>
          </p:cNvPr>
          <p:cNvSpPr/>
          <p:nvPr/>
        </p:nvSpPr>
        <p:spPr>
          <a:xfrm>
            <a:off x="2865416" y="5464775"/>
            <a:ext cx="3457225" cy="1087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603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 K</a:t>
            </a:r>
            <a:r>
              <a:rPr lang="en-US" b="1" dirty="0" err="1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epala</a:t>
            </a: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 BB/BPJN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989E112-4208-4AD6-A71E-ADFE1C781A33}"/>
              </a:ext>
            </a:extLst>
          </p:cNvPr>
          <p:cNvSpPr/>
          <p:nvPr/>
        </p:nvSpPr>
        <p:spPr>
          <a:xfrm>
            <a:off x="6491324" y="5464775"/>
            <a:ext cx="1828799" cy="10875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Open Sans" panose="020B0606030504020204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Pejabat yang ditunjuk Gubernur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schemeClr val="bg1"/>
              </a:solidFill>
              <a:latin typeface="Open Sans" panose="020B0606030504020204"/>
              <a:cs typeface="Arial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3465EBC-F155-44F2-A802-53D9022A67FD}"/>
              </a:ext>
            </a:extLst>
          </p:cNvPr>
          <p:cNvSpPr/>
          <p:nvPr/>
        </p:nvSpPr>
        <p:spPr>
          <a:xfrm>
            <a:off x="8462812" y="5464775"/>
            <a:ext cx="2208145" cy="108124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latin typeface="Open Sans" panose="020B0606030504020204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Pejabat yang </a:t>
            </a:r>
            <a:r>
              <a:rPr lang="en-US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d</a:t>
            </a: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itunjuk Bupati/Walikota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schemeClr val="tx1"/>
              </a:solidFill>
              <a:latin typeface="Open Sans" panose="020B0606030504020204"/>
              <a:cs typeface="Arial" panose="020B0604020202020204" pitchFamily="34" charset="0"/>
            </a:endParaRPr>
          </a:p>
        </p:txBody>
      </p:sp>
      <p:sp>
        <p:nvSpPr>
          <p:cNvPr id="53" name="Pentagon 17">
            <a:extLst>
              <a:ext uri="{FF2B5EF4-FFF2-40B4-BE49-F238E27FC236}">
                <a16:creationId xmlns:a16="http://schemas.microsoft.com/office/drawing/2014/main" id="{F3CFA4E2-09EA-4CE9-B0B8-3D45608531A6}"/>
              </a:ext>
            </a:extLst>
          </p:cNvPr>
          <p:cNvSpPr/>
          <p:nvPr/>
        </p:nvSpPr>
        <p:spPr>
          <a:xfrm>
            <a:off x="530169" y="3158624"/>
            <a:ext cx="2637150" cy="604024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Izin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" name="Pentagon 18">
            <a:extLst>
              <a:ext uri="{FF2B5EF4-FFF2-40B4-BE49-F238E27FC236}">
                <a16:creationId xmlns:a16="http://schemas.microsoft.com/office/drawing/2014/main" id="{00A0729A-EBA5-4374-A829-FF17C4984F56}"/>
              </a:ext>
            </a:extLst>
          </p:cNvPr>
          <p:cNvSpPr/>
          <p:nvPr/>
        </p:nvSpPr>
        <p:spPr>
          <a:xfrm>
            <a:off x="530169" y="5715402"/>
            <a:ext cx="2624022" cy="579993"/>
          </a:xfrm>
          <a:prstGeom prst="homePlat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Rekomendasi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6881835-1F95-475A-B806-102A28D7E2B3}"/>
              </a:ext>
            </a:extLst>
          </p:cNvPr>
          <p:cNvSpPr/>
          <p:nvPr/>
        </p:nvSpPr>
        <p:spPr>
          <a:xfrm>
            <a:off x="6491323" y="1810680"/>
            <a:ext cx="1828799" cy="60369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PROVINSI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4E52D30-175F-45C8-9C2B-83275A71432D}"/>
              </a:ext>
            </a:extLst>
          </p:cNvPr>
          <p:cNvSpPr/>
          <p:nvPr/>
        </p:nvSpPr>
        <p:spPr>
          <a:xfrm>
            <a:off x="8450866" y="1810680"/>
            <a:ext cx="2220093" cy="5973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KABUPATEN/ KOTA</a:t>
            </a:r>
            <a:endParaRPr lang="id-ID" b="1" dirty="0">
              <a:latin typeface="Open Sans" panose="020B0606030504020204"/>
              <a:cs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D9736E8-C9F8-47E3-9C9F-CF9D478938E1}"/>
              </a:ext>
            </a:extLst>
          </p:cNvPr>
          <p:cNvSpPr/>
          <p:nvPr/>
        </p:nvSpPr>
        <p:spPr>
          <a:xfrm>
            <a:off x="2865416" y="1810680"/>
            <a:ext cx="3457225" cy="6036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9851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NASIONAL</a:t>
            </a:r>
            <a:endParaRPr lang="id-ID" b="1" dirty="0">
              <a:latin typeface="Open Sans" panose="020B0606030504020204"/>
              <a:cs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71DAC4A-9EBF-4D5B-82F5-AD6069DCF8FC}"/>
              </a:ext>
            </a:extLst>
          </p:cNvPr>
          <p:cNvSpPr/>
          <p:nvPr/>
        </p:nvSpPr>
        <p:spPr>
          <a:xfrm>
            <a:off x="2865416" y="4289235"/>
            <a:ext cx="3457225" cy="10875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603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K</a:t>
            </a:r>
            <a:r>
              <a:rPr lang="en-US" b="1" dirty="0" err="1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epala</a:t>
            </a: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 BB/BPJN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518FFF8-95BE-46EC-8F72-D6021A5A3E46}"/>
              </a:ext>
            </a:extLst>
          </p:cNvPr>
          <p:cNvSpPr/>
          <p:nvPr/>
        </p:nvSpPr>
        <p:spPr>
          <a:xfrm>
            <a:off x="6491325" y="4289236"/>
            <a:ext cx="1828799" cy="10875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latin typeface="Open Sans" panose="020B0606030504020204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Pejabat yang ditunjuk Gubernur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schemeClr val="bg1"/>
              </a:solidFill>
              <a:latin typeface="Open Sans" panose="020B0606030504020204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9C8B460-7A7F-46BD-8EF7-4FAFC20694EB}"/>
              </a:ext>
            </a:extLst>
          </p:cNvPr>
          <p:cNvSpPr/>
          <p:nvPr/>
        </p:nvSpPr>
        <p:spPr>
          <a:xfrm>
            <a:off x="8462814" y="4289236"/>
            <a:ext cx="2208145" cy="108759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  <a:latin typeface="Open Sans" panose="020B0606030504020204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Pejabat yang </a:t>
            </a:r>
            <a:r>
              <a:rPr lang="en-US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d</a:t>
            </a:r>
            <a:r>
              <a:rPr lang="id-ID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itunjuk Bupati/Walikota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d-ID" b="1" dirty="0">
              <a:solidFill>
                <a:schemeClr val="tx1"/>
              </a:solidFill>
              <a:latin typeface="Open Sans" panose="020B0606030504020204"/>
              <a:cs typeface="Arial" panose="020B0604020202020204" pitchFamily="34" charset="0"/>
            </a:endParaRPr>
          </a:p>
        </p:txBody>
      </p:sp>
      <p:sp>
        <p:nvSpPr>
          <p:cNvPr id="83" name="Pentagon 25">
            <a:extLst>
              <a:ext uri="{FF2B5EF4-FFF2-40B4-BE49-F238E27FC236}">
                <a16:creationId xmlns:a16="http://schemas.microsoft.com/office/drawing/2014/main" id="{9284366C-76CC-4895-B321-EB472752F80B}"/>
              </a:ext>
            </a:extLst>
          </p:cNvPr>
          <p:cNvSpPr/>
          <p:nvPr/>
        </p:nvSpPr>
        <p:spPr>
          <a:xfrm>
            <a:off x="530169" y="4521387"/>
            <a:ext cx="2637150" cy="574536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Dispensasi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9409E6-5CB4-446C-B22F-2B3C82BE4AC3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41" name="Flowchart: Delay 40">
              <a:extLst>
                <a:ext uri="{FF2B5EF4-FFF2-40B4-BE49-F238E27FC236}">
                  <a16:creationId xmlns:a16="http://schemas.microsoft.com/office/drawing/2014/main" id="{DDCAAFAE-CBEB-480A-8749-5053D1E0FC05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06B3F80-5187-4779-84F7-FA8CE1784FAC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70FB2D1-8CA5-4CD7-A02A-64C06991E6B9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9B22A5A4-EFDF-4716-A1B6-67D405CDE7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BC662F8-1911-44C1-99C5-E5670FA06A3C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42AAADF-FB37-4723-BED6-4E1CF04ED8B6}"/>
              </a:ext>
            </a:extLst>
          </p:cNvPr>
          <p:cNvSpPr txBox="1"/>
          <p:nvPr/>
        </p:nvSpPr>
        <p:spPr>
          <a:xfrm>
            <a:off x="530169" y="1117992"/>
            <a:ext cx="665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Wewenang</a:t>
            </a:r>
            <a:r>
              <a:rPr lang="en-US" sz="3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Penyelenggara</a:t>
            </a:r>
            <a:r>
              <a:rPr lang="en-US" sz="3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Jalan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338340E-F8C4-4A2E-8251-D62CA72636AA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BA5B36C-B212-44F4-AE00-84E76AB495B7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99" name="Picture 15">
              <a:extLst>
                <a:ext uri="{FF2B5EF4-FFF2-40B4-BE49-F238E27FC236}">
                  <a16:creationId xmlns:a16="http://schemas.microsoft.com/office/drawing/2014/main" id="{AAEC6132-5FF2-4E48-A726-7A94720C1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81F65A08-4D85-4E42-B35D-EC85B05787B4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104" name="Rectangle 5">
                <a:extLst>
                  <a:ext uri="{FF2B5EF4-FFF2-40B4-BE49-F238E27FC236}">
                    <a16:creationId xmlns:a16="http://schemas.microsoft.com/office/drawing/2014/main" id="{54E1B8E0-2DEA-4FD7-813E-13DFB6B5C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5" name="Rectangle 6">
                <a:extLst>
                  <a:ext uri="{FF2B5EF4-FFF2-40B4-BE49-F238E27FC236}">
                    <a16:creationId xmlns:a16="http://schemas.microsoft.com/office/drawing/2014/main" id="{656938FA-5342-4969-9651-557F54DD87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6" name="Rectangle 7">
                <a:extLst>
                  <a:ext uri="{FF2B5EF4-FFF2-40B4-BE49-F238E27FC236}">
                    <a16:creationId xmlns:a16="http://schemas.microsoft.com/office/drawing/2014/main" id="{B482443A-D580-4E7D-AEA1-F1A805B44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D169AA88-8F6A-4EE1-96D9-CA6BA4EC4032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108" name="Freeform 8">
                  <a:extLst>
                    <a:ext uri="{FF2B5EF4-FFF2-40B4-BE49-F238E27FC236}">
                      <a16:creationId xmlns:a16="http://schemas.microsoft.com/office/drawing/2014/main" id="{E165C0D2-5FEA-40C2-AB09-319D0C4CF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09" name="Freeform 9">
                  <a:extLst>
                    <a:ext uri="{FF2B5EF4-FFF2-40B4-BE49-F238E27FC236}">
                      <a16:creationId xmlns:a16="http://schemas.microsoft.com/office/drawing/2014/main" id="{BD94DAC3-4359-4B28-B62D-0722A63055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10" name="Freeform 10">
                  <a:extLst>
                    <a:ext uri="{FF2B5EF4-FFF2-40B4-BE49-F238E27FC236}">
                      <a16:creationId xmlns:a16="http://schemas.microsoft.com/office/drawing/2014/main" id="{DBC78062-BF41-4050-868C-5230D3C7D5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111" name="Freeform 11">
                  <a:extLst>
                    <a:ext uri="{FF2B5EF4-FFF2-40B4-BE49-F238E27FC236}">
                      <a16:creationId xmlns:a16="http://schemas.microsoft.com/office/drawing/2014/main" id="{1844A855-BF9A-470C-8E32-D4BD6EFAE0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290A4CFF-94C0-42B8-9A0E-2B7A51896D4D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AE6A7361-E726-4A6A-8EA2-DCF3FE6F87CF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05BB50F-627D-4676-9688-6A2F2D196848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26669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A5F0913E-D14B-4AB2-9C7B-8EE06D57E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58" y="1954216"/>
            <a:ext cx="4162097" cy="2993640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609585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FORMULIR </a:t>
            </a:r>
          </a:p>
          <a:p>
            <a:pPr marL="0" marR="0" lvl="0" indent="0" defTabSz="609585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Surat </a:t>
            </a:r>
            <a:r>
              <a:rPr kumimoji="0" lang="en-US" altLang="id-ID" sz="21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Pengantar</a:t>
            </a: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id-ID" sz="21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dari</a:t>
            </a: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id-ID" sz="21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Pemerintah</a:t>
            </a: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Daerah </a:t>
            </a:r>
            <a:r>
              <a:rPr kumimoji="0" lang="en-US" altLang="id-ID" sz="21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setempat</a:t>
            </a: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  <a:p>
            <a:pPr marL="0" marR="0" lvl="0" indent="0" defTabSz="609585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id-ID" sz="21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Sesuai</a:t>
            </a: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id-ID" sz="21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dengan</a:t>
            </a: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Surat </a:t>
            </a:r>
            <a:r>
              <a:rPr kumimoji="0" lang="en-US" altLang="id-ID" sz="21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Edaran</a:t>
            </a: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id-ID" sz="21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Menteri</a:t>
            </a: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PU </a:t>
            </a:r>
            <a:r>
              <a:rPr kumimoji="0" lang="en-US" altLang="id-ID" sz="2133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nomor</a:t>
            </a:r>
            <a:r>
              <a:rPr kumimoji="0" lang="en-US" altLang="id-ID" sz="2133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14/SE/M/2011</a:t>
            </a:r>
            <a:r>
              <a:rPr kumimoji="0" lang="en-US" altLang="id-ID" sz="2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</a:t>
            </a:r>
            <a:endParaRPr kumimoji="0" lang="id-ID" altLang="id-ID" sz="2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</a:endParaRP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06E9CE58-A896-472D-B86C-969A4F6D6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39" t="12752" r="31330" b="8358"/>
          <a:stretch/>
        </p:blipFill>
        <p:spPr bwMode="auto">
          <a:xfrm>
            <a:off x="5108029" y="-65553"/>
            <a:ext cx="5340793" cy="692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271A6FEA-51CB-4A01-BA8A-766D7419C616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19E11439-94BE-43B2-88AC-4D0FAF7553E7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64A2D7F-1EB4-41C3-B23E-0889AB1E8E33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27DC145-0738-4B55-80F4-ED60F41B8E5A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4" name="Object 43">
              <a:extLst>
                <a:ext uri="{FF2B5EF4-FFF2-40B4-BE49-F238E27FC236}">
                  <a16:creationId xmlns:a16="http://schemas.microsoft.com/office/drawing/2014/main" id="{98FC29B8-4439-4205-8704-DEE9EADAEED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6B45ADE-DB3D-419F-A1CE-06D44D2FA022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351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CEB045FF-9F0B-4F35-AC32-0BA1F012AD50}"/>
              </a:ext>
            </a:extLst>
          </p:cNvPr>
          <p:cNvSpPr/>
          <p:nvPr/>
        </p:nvSpPr>
        <p:spPr>
          <a:xfrm rot="18000000">
            <a:off x="143586" y="2593239"/>
            <a:ext cx="298671" cy="25747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3731149-A540-4EB7-A560-130A5EB19F4B}"/>
              </a:ext>
            </a:extLst>
          </p:cNvPr>
          <p:cNvCxnSpPr/>
          <p:nvPr/>
        </p:nvCxnSpPr>
        <p:spPr>
          <a:xfrm>
            <a:off x="7608711" y="1145849"/>
            <a:ext cx="0" cy="492757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A8631A6-9D37-49FB-9AE6-6D49B6B35DCB}"/>
              </a:ext>
            </a:extLst>
          </p:cNvPr>
          <p:cNvCxnSpPr/>
          <p:nvPr/>
        </p:nvCxnSpPr>
        <p:spPr>
          <a:xfrm>
            <a:off x="1200677" y="1216527"/>
            <a:ext cx="0" cy="4292288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lide Number Placeholder 2">
            <a:extLst>
              <a:ext uri="{FF2B5EF4-FFF2-40B4-BE49-F238E27FC236}">
                <a16:creationId xmlns:a16="http://schemas.microsoft.com/office/drawing/2014/main" id="{603C85F7-C6E4-4988-85CC-D030544073B5}"/>
              </a:ext>
            </a:extLst>
          </p:cNvPr>
          <p:cNvSpPr txBox="1">
            <a:spLocks/>
          </p:cNvSpPr>
          <p:nvPr/>
        </p:nvSpPr>
        <p:spPr>
          <a:xfrm>
            <a:off x="10951858" y="5883276"/>
            <a:ext cx="551167" cy="365125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/>
            <a:fld id="{00000000-1234-1234-1234-123412341234}" type="slidenum">
              <a:rPr lang="en" smtClean="0">
                <a:solidFill>
                  <a:prstClr val="black"/>
                </a:solidFill>
                <a:latin typeface="Corbel" panose="020B0503020204020204"/>
              </a:rPr>
              <a:pPr defTabSz="609585"/>
              <a:t>51</a:t>
            </a:fld>
            <a:endParaRPr lang="en">
              <a:solidFill>
                <a:prstClr val="black"/>
              </a:solidFill>
              <a:latin typeface="Corbel" panose="020B0503020204020204"/>
            </a:endParaRPr>
          </a:p>
        </p:txBody>
      </p:sp>
      <p:sp>
        <p:nvSpPr>
          <p:cNvPr id="41" name="Rounded Rectangle 4">
            <a:extLst>
              <a:ext uri="{FF2B5EF4-FFF2-40B4-BE49-F238E27FC236}">
                <a16:creationId xmlns:a16="http://schemas.microsoft.com/office/drawing/2014/main" id="{868CB264-BF77-4BD4-863D-084AD8519805}"/>
              </a:ext>
            </a:extLst>
          </p:cNvPr>
          <p:cNvSpPr/>
          <p:nvPr/>
        </p:nvSpPr>
        <p:spPr>
          <a:xfrm>
            <a:off x="741814" y="816215"/>
            <a:ext cx="5454855" cy="390159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 Penyelenggaraan Reklame dari pemohon kepada Pemda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81F1FCF8-3C12-49B0-A06B-92C4B4EE43D8}"/>
              </a:ext>
            </a:extLst>
          </p:cNvPr>
          <p:cNvSpPr/>
          <p:nvPr/>
        </p:nvSpPr>
        <p:spPr>
          <a:xfrm>
            <a:off x="741814" y="1395835"/>
            <a:ext cx="5454855" cy="535127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Penyaringan dan Penetapan Penyelenggara Reklame oleh Pemda dan disampaikan kepada Pemohon</a:t>
            </a:r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F4AC4644-6A83-40B4-AC2A-388086ED4A04}"/>
              </a:ext>
            </a:extLst>
          </p:cNvPr>
          <p:cNvSpPr/>
          <p:nvPr/>
        </p:nvSpPr>
        <p:spPr>
          <a:xfrm>
            <a:off x="741814" y="2116017"/>
            <a:ext cx="5454855" cy="555815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Pemohon Penyelenggara Reklame mengajukan Ijin Penggunaan  &amp; Pemanfaatan &amp; Bagian – Bagian Jalan Nasional Kepada Kepala BBPJN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90A95F6C-1B2E-49D3-B015-EC2AB23559DB}"/>
              </a:ext>
            </a:extLst>
          </p:cNvPr>
          <p:cNvSpPr/>
          <p:nvPr/>
        </p:nvSpPr>
        <p:spPr>
          <a:xfrm>
            <a:off x="741814" y="2876745"/>
            <a:ext cx="5454855" cy="364544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585"/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BBPJN bersama Satker melakukan Evaluasi Dan Kunjungan Lapangan</a:t>
            </a:r>
          </a:p>
        </p:txBody>
      </p:sp>
      <p:sp>
        <p:nvSpPr>
          <p:cNvPr id="45" name="Rounded Rectangle 8">
            <a:extLst>
              <a:ext uri="{FF2B5EF4-FFF2-40B4-BE49-F238E27FC236}">
                <a16:creationId xmlns:a16="http://schemas.microsoft.com/office/drawing/2014/main" id="{5D6785D1-3CDA-47DB-B0F4-0AB60202D73B}"/>
              </a:ext>
            </a:extLst>
          </p:cNvPr>
          <p:cNvSpPr/>
          <p:nvPr/>
        </p:nvSpPr>
        <p:spPr>
          <a:xfrm>
            <a:off x="774722" y="3414250"/>
            <a:ext cx="5454855" cy="1632181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BBPJN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Memberikan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Prinsip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Penggunaan  &amp;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Bagian-bagian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meminta Pemohon Melengkapi Persyaratan, Yaitu:</a:t>
            </a:r>
          </a:p>
          <a:p>
            <a:pPr marL="304792" indent="-304792" algn="just" defTabSz="609585">
              <a:buFontTx/>
              <a:buAutoNum type="arabicPeriod"/>
              <a:defRPr/>
            </a:pP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Rencana Teknis</a:t>
            </a:r>
          </a:p>
          <a:p>
            <a:pPr marL="304792" indent="-304792" algn="just" defTabSz="609585">
              <a:buFontTx/>
              <a:buAutoNum type="arabicPeriod"/>
              <a:defRPr/>
            </a:pP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Metode Pelaksanaan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id-ID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792" indent="-304792" algn="just" defTabSz="609585">
              <a:buFontTx/>
              <a:buAutoNum type="arabicPeriod"/>
              <a:defRPr/>
            </a:pP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Jaminan Pelaksanaan, Jaminan Pemeliharaan, serta Polis asuransi pihak ketiga  (Jaminan Bank/Asuransi)</a:t>
            </a:r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4DC63B8C-BCD4-44AF-8B76-76099E433AF2}"/>
              </a:ext>
            </a:extLst>
          </p:cNvPr>
          <p:cNvSpPr/>
          <p:nvPr/>
        </p:nvSpPr>
        <p:spPr>
          <a:xfrm>
            <a:off x="741813" y="5216809"/>
            <a:ext cx="5487763" cy="1464011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09585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BBPJN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Memberikan Ijin Penggunaan  &amp;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Bagian-bagian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Jalan kepada Pemohon dengan ketentuan wajib membayar Sewa sesuai yg ditetapkan Kemenkeu setelah mendapat ijin prinsip pemanfaatan BMN dari Sekjen PUPR.</a:t>
            </a:r>
          </a:p>
          <a:p>
            <a:pPr algn="just" defTabSz="609585">
              <a:defRPr/>
            </a:pP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(Pemohon dapat melaksanakan pekerjaan apabila sudah mendapat persetujuan dari Pengelola Barang cq Kemenkeu dan telah membayar sewa ke Negara)</a:t>
            </a:r>
          </a:p>
        </p:txBody>
      </p:sp>
      <p:sp>
        <p:nvSpPr>
          <p:cNvPr id="62" name="Rectangle 8">
            <a:extLst>
              <a:ext uri="{FF2B5EF4-FFF2-40B4-BE49-F238E27FC236}">
                <a16:creationId xmlns:a16="http://schemas.microsoft.com/office/drawing/2014/main" id="{2C278E10-2A95-4804-818D-C37389259DAE}"/>
              </a:ext>
            </a:extLst>
          </p:cNvPr>
          <p:cNvSpPr/>
          <p:nvPr/>
        </p:nvSpPr>
        <p:spPr>
          <a:xfrm>
            <a:off x="7147230" y="792098"/>
            <a:ext cx="4684916" cy="526937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 Ijin Prinsip Pemanfaatan BMN Dari BBPJN kepada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Dirjen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Bina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</a:t>
            </a:r>
            <a:endParaRPr lang="id-ID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Rounded Rectangle 11">
            <a:extLst>
              <a:ext uri="{FF2B5EF4-FFF2-40B4-BE49-F238E27FC236}">
                <a16:creationId xmlns:a16="http://schemas.microsoft.com/office/drawing/2014/main" id="{49575FBA-309C-4F1C-9F9E-55BA204E5CA9}"/>
              </a:ext>
            </a:extLst>
          </p:cNvPr>
          <p:cNvSpPr/>
          <p:nvPr/>
        </p:nvSpPr>
        <p:spPr>
          <a:xfrm>
            <a:off x="7147229" y="2151143"/>
            <a:ext cx="4735019" cy="532839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Prinsip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BMN Dari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Sekjen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PUPR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Dirjen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Bina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</a:t>
            </a:r>
            <a:endParaRPr lang="id-ID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ounded Rectangle 12">
            <a:extLst>
              <a:ext uri="{FF2B5EF4-FFF2-40B4-BE49-F238E27FC236}">
                <a16:creationId xmlns:a16="http://schemas.microsoft.com/office/drawing/2014/main" id="{AF0310DE-250B-4968-9D2B-C4E96D38290F}"/>
              </a:ext>
            </a:extLst>
          </p:cNvPr>
          <p:cNvSpPr/>
          <p:nvPr/>
        </p:nvSpPr>
        <p:spPr>
          <a:xfrm>
            <a:off x="7146073" y="2831588"/>
            <a:ext cx="4737331" cy="531083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Penyampaian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Prinsip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BMN Dari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Dirjen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Bina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BB/BPJN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Satker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endParaRPr lang="id-ID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ounded Rectangle 13">
            <a:extLst>
              <a:ext uri="{FF2B5EF4-FFF2-40B4-BE49-F238E27FC236}">
                <a16:creationId xmlns:a16="http://schemas.microsoft.com/office/drawing/2014/main" id="{19C2FE1B-C6D6-41A3-B5CC-EFEA19F14B7F}"/>
              </a:ext>
            </a:extLst>
          </p:cNvPr>
          <p:cNvSpPr/>
          <p:nvPr/>
        </p:nvSpPr>
        <p:spPr>
          <a:xfrm>
            <a:off x="7138488" y="3531638"/>
            <a:ext cx="4735019" cy="475917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BBPJN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Satker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Mengajukan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BMN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Kemenkeu</a:t>
            </a:r>
          </a:p>
        </p:txBody>
      </p:sp>
      <p:sp>
        <p:nvSpPr>
          <p:cNvPr id="66" name="Rounded Rectangle 14">
            <a:extLst>
              <a:ext uri="{FF2B5EF4-FFF2-40B4-BE49-F238E27FC236}">
                <a16:creationId xmlns:a16="http://schemas.microsoft.com/office/drawing/2014/main" id="{13706809-6F59-4749-A5C6-EED329D56299}"/>
              </a:ext>
            </a:extLst>
          </p:cNvPr>
          <p:cNvSpPr/>
          <p:nvPr/>
        </p:nvSpPr>
        <p:spPr>
          <a:xfrm>
            <a:off x="7138488" y="4173893"/>
            <a:ext cx="4735019" cy="762035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Kemenkeu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Penelitian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BMN dan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Menyampaikan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Persetujuan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Pemanfaatan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BBPJN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Satker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endParaRPr lang="id-ID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15">
            <a:extLst>
              <a:ext uri="{FF2B5EF4-FFF2-40B4-BE49-F238E27FC236}">
                <a16:creationId xmlns:a16="http://schemas.microsoft.com/office/drawing/2014/main" id="{D1A9DF2E-9E60-4DB6-B7FC-2ED60BD5596A}"/>
              </a:ext>
            </a:extLst>
          </p:cNvPr>
          <p:cNvSpPr/>
          <p:nvPr/>
        </p:nvSpPr>
        <p:spPr>
          <a:xfrm>
            <a:off x="7138488" y="5097119"/>
            <a:ext cx="4735019" cy="700616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BBPJN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Satker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Terkait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menyampaikan persetujuan sewa kepada pemohon dan meminta pemohon membayar tarif sewa kepada Negara </a:t>
            </a:r>
          </a:p>
        </p:txBody>
      </p:sp>
      <p:sp>
        <p:nvSpPr>
          <p:cNvPr id="68" name="Rounded Rectangle 16">
            <a:extLst>
              <a:ext uri="{FF2B5EF4-FFF2-40B4-BE49-F238E27FC236}">
                <a16:creationId xmlns:a16="http://schemas.microsoft.com/office/drawing/2014/main" id="{6B232810-30E4-4214-A44B-6CCAD12DEC03}"/>
              </a:ext>
            </a:extLst>
          </p:cNvPr>
          <p:cNvSpPr/>
          <p:nvPr/>
        </p:nvSpPr>
        <p:spPr>
          <a:xfrm>
            <a:off x="7147230" y="5977103"/>
            <a:ext cx="4735020" cy="700789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BBPJN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bersama Satker dan Pemohon Penyelenggara reklame membuat Perjanjian sewa BMN dan disampaikan Ke Dirjen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Bina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Menteri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Kemenkeu</a:t>
            </a:r>
            <a:endParaRPr lang="id-ID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ounded Rectangle 17">
            <a:extLst>
              <a:ext uri="{FF2B5EF4-FFF2-40B4-BE49-F238E27FC236}">
                <a16:creationId xmlns:a16="http://schemas.microsoft.com/office/drawing/2014/main" id="{4F067E26-01D3-46AA-86AF-D2EFBEDBEA7D}"/>
              </a:ext>
            </a:extLst>
          </p:cNvPr>
          <p:cNvSpPr/>
          <p:nvPr/>
        </p:nvSpPr>
        <p:spPr>
          <a:xfrm>
            <a:off x="7147230" y="1466144"/>
            <a:ext cx="4735020" cy="526105"/>
          </a:xfrm>
          <a:prstGeom prst="roundRect">
            <a:avLst/>
          </a:prstGeom>
          <a:ln w="222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85">
              <a:defRPr/>
            </a:pP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 Ijin Prinsip Pemanfaatan BMN Dari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Dirjen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Bina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Marga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kepada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Sekjen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PUPR</a:t>
            </a:r>
          </a:p>
        </p:txBody>
      </p:sp>
      <p:cxnSp>
        <p:nvCxnSpPr>
          <p:cNvPr id="70" name="Elbow Connector 30">
            <a:extLst>
              <a:ext uri="{FF2B5EF4-FFF2-40B4-BE49-F238E27FC236}">
                <a16:creationId xmlns:a16="http://schemas.microsoft.com/office/drawing/2014/main" id="{83824CBE-0809-4A51-A79C-F3FBEEA6126F}"/>
              </a:ext>
            </a:extLst>
          </p:cNvPr>
          <p:cNvCxnSpPr>
            <a:stCxn id="61" idx="3"/>
            <a:endCxn id="62" idx="1"/>
          </p:cNvCxnSpPr>
          <p:nvPr/>
        </p:nvCxnSpPr>
        <p:spPr>
          <a:xfrm flipV="1">
            <a:off x="6229576" y="1055567"/>
            <a:ext cx="917653" cy="4893248"/>
          </a:xfrm>
          <a:prstGeom prst="bent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0E010EA7-2365-4C2C-BCB1-0048C852E7AE}"/>
              </a:ext>
            </a:extLst>
          </p:cNvPr>
          <p:cNvSpPr/>
          <p:nvPr/>
        </p:nvSpPr>
        <p:spPr>
          <a:xfrm>
            <a:off x="877649" y="323562"/>
            <a:ext cx="8405498" cy="338554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1600" b="1" dirty="0">
                <a:solidFill>
                  <a:prstClr val="black"/>
                </a:solidFill>
                <a:latin typeface="Arial Black" panose="020B0A04020102020204" pitchFamily="34" charset="0"/>
              </a:rPr>
              <a:t>DIAGRAM ALIR </a:t>
            </a:r>
            <a:r>
              <a:rPr lang="id-ID" sz="1600" b="1" dirty="0">
                <a:solidFill>
                  <a:prstClr val="black"/>
                </a:solidFill>
                <a:latin typeface="Arial Black" panose="020B0A04020102020204" pitchFamily="34" charset="0"/>
              </a:rPr>
              <a:t>SEWA BMN UNTUK PENYELENGGARAAN REKLAME</a:t>
            </a:r>
            <a:r>
              <a:rPr lang="en-US" sz="1600" b="1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id-ID" sz="16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C2F7985-C407-467A-8BD3-5319460908DF}"/>
              </a:ext>
            </a:extLst>
          </p:cNvPr>
          <p:cNvGrpSpPr/>
          <p:nvPr/>
        </p:nvGrpSpPr>
        <p:grpSpPr>
          <a:xfrm>
            <a:off x="9705775" y="-65882"/>
            <a:ext cx="2603600" cy="856201"/>
            <a:chOff x="9705775" y="76166"/>
            <a:chExt cx="2603600" cy="856201"/>
          </a:xfrm>
        </p:grpSpPr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816CAC38-D8E2-4640-9FB7-16044C66E61A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165A3BC-24AF-4995-B210-09238A4E000E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6F00A1F-9BF1-4675-A3D1-BE1B573866A5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76" name="Object 75">
              <a:extLst>
                <a:ext uri="{FF2B5EF4-FFF2-40B4-BE49-F238E27FC236}">
                  <a16:creationId xmlns:a16="http://schemas.microsoft.com/office/drawing/2014/main" id="{64B4F19A-9E3F-4A56-B003-1804C18D001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771E1F6-53DA-4C88-A361-27E7AAC0EAE3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222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CDE2686-5A05-4695-838B-AE23987DC17E}"/>
              </a:ext>
            </a:extLst>
          </p:cNvPr>
          <p:cNvGrpSpPr/>
          <p:nvPr/>
        </p:nvGrpSpPr>
        <p:grpSpPr>
          <a:xfrm>
            <a:off x="9781531" y="4494371"/>
            <a:ext cx="3538106" cy="3538103"/>
            <a:chOff x="4251463" y="1587501"/>
            <a:chExt cx="3714474" cy="37144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56F0143-1193-496D-BF57-5F46956001D9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18B934-2D03-4A89-955A-D4F3356C16C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4B0792-1741-445D-9DB4-23F0D67DF8F4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49E384F-A9DF-4FB7-B6E4-C951885AA7EB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81DAD9F-10C4-403E-9E4B-6CBB89F341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3EA4EF1-530A-4DCA-990A-C5BD577757B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050FC8-5152-4E39-A681-1C08CDC71F4C}"/>
              </a:ext>
            </a:extLst>
          </p:cNvPr>
          <p:cNvGrpSpPr/>
          <p:nvPr/>
        </p:nvGrpSpPr>
        <p:grpSpPr>
          <a:xfrm>
            <a:off x="-1259140" y="-1113482"/>
            <a:ext cx="3538106" cy="3538103"/>
            <a:chOff x="4251463" y="1587501"/>
            <a:chExt cx="3714474" cy="371447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2F9B43-BEE5-44C6-BB26-F185192B809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FC54A2-999D-4128-912A-38B972DB73C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A4D33AD-2C31-4B09-9BB2-245F2934351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4B8AB55-DADC-41C5-8655-9B67A2D1457D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8EFB037-C85F-4125-B810-4891C4A4F933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A8EFB86-6A24-45E6-B361-3C2138592467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F88346-F154-4DDF-BA53-3DA0126F1E17}"/>
              </a:ext>
            </a:extLst>
          </p:cNvPr>
          <p:cNvGrpSpPr/>
          <p:nvPr/>
        </p:nvGrpSpPr>
        <p:grpSpPr>
          <a:xfrm rot="5400000">
            <a:off x="190325" y="6217206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7F9E564-70DF-490A-8F9A-C997D5F3B77C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27F9B21-49E8-45DB-8278-4AE1C619D968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BAA9D0D-C47D-4C81-8CC3-217D27B55CEF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F2C912-ECAF-4013-9DAE-6F6BA879E5B5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440A9-2700-4E01-829E-1E155DFB93E1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E11CBC7-1A2E-47D4-992F-5404012DF48B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52CB986-9BBB-4429-920E-9E7D9356065A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10BBF27-DA1D-451A-980E-D61619A0C04A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92E5E2F-1B0C-4514-A887-8A70925D7460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D32EFC6-397B-42C2-A654-887DC462B882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50B7F4-1276-40D8-A305-46CC300648DA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0FB6B477-D049-46C8-B19B-A05C41BB19EB}"/>
              </a:ext>
            </a:extLst>
          </p:cNvPr>
          <p:cNvSpPr/>
          <p:nvPr/>
        </p:nvSpPr>
        <p:spPr>
          <a:xfrm>
            <a:off x="11401248" y="16857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F8098757-E99A-456D-9AF9-730A7B114CE6}"/>
              </a:ext>
            </a:extLst>
          </p:cNvPr>
          <p:cNvSpPr/>
          <p:nvPr/>
        </p:nvSpPr>
        <p:spPr>
          <a:xfrm rot="7200000">
            <a:off x="11814495" y="699519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DCAF6F-7654-49E0-9749-C4E2CEE5BC03}"/>
              </a:ext>
            </a:extLst>
          </p:cNvPr>
          <p:cNvSpPr txBox="1"/>
          <p:nvPr/>
        </p:nvSpPr>
        <p:spPr>
          <a:xfrm>
            <a:off x="509913" y="870822"/>
            <a:ext cx="2561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Reklame</a:t>
            </a:r>
            <a:endParaRPr lang="en-US" sz="3200" b="1" dirty="0">
              <a:solidFill>
                <a:srgbClr val="FFFF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10AB5-EA4F-46E6-8744-954E9FE3F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98" y="586199"/>
            <a:ext cx="3308508" cy="5884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1675AD-382B-48F3-A577-810BA2B702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"/>
          <a:stretch/>
        </p:blipFill>
        <p:spPr>
          <a:xfrm>
            <a:off x="5305720" y="586199"/>
            <a:ext cx="3350808" cy="5884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1BB0B-319F-4E16-A0F2-94AA2A089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" y="1775939"/>
            <a:ext cx="4978155" cy="2800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233F0D-9C1B-4D7E-887A-4501A2188BBD}"/>
              </a:ext>
            </a:extLst>
          </p:cNvPr>
          <p:cNvSpPr txBox="1"/>
          <p:nvPr/>
        </p:nvSpPr>
        <p:spPr>
          <a:xfrm>
            <a:off x="1212488" y="4581048"/>
            <a:ext cx="277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Kunjungan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Lapangan</a:t>
            </a:r>
            <a:endParaRPr lang="en-ID" sz="24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6CE2CD-08B0-4C87-AB6A-563D024A38D3}"/>
              </a:ext>
            </a:extLst>
          </p:cNvPr>
          <p:cNvCxnSpPr>
            <a:cxnSpLocks/>
          </p:cNvCxnSpPr>
          <p:nvPr/>
        </p:nvCxnSpPr>
        <p:spPr>
          <a:xfrm flipH="1">
            <a:off x="6363771" y="2055677"/>
            <a:ext cx="551934" cy="3689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3D52108B-606A-439F-9D61-7BF7BA8965BB}"/>
              </a:ext>
            </a:extLst>
          </p:cNvPr>
          <p:cNvSpPr txBox="1"/>
          <p:nvPr/>
        </p:nvSpPr>
        <p:spPr>
          <a:xfrm>
            <a:off x="6746793" y="1824845"/>
            <a:ext cx="1325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highlight>
                  <a:srgbClr val="FFFF00"/>
                </a:highlight>
              </a:rPr>
              <a:t>Reklame</a:t>
            </a:r>
            <a:r>
              <a:rPr lang="en-US" sz="2400" dirty="0">
                <a:highlight>
                  <a:srgbClr val="FFFF00"/>
                </a:highlight>
              </a:rPr>
              <a:t> </a:t>
            </a:r>
            <a:endParaRPr lang="en-ID" sz="2400" dirty="0">
              <a:highlight>
                <a:srgbClr val="FFFF00"/>
              </a:highlight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3E1B23-4AA3-4042-8629-F1D56DB70DF1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079F9803-849F-458F-A8EA-4F3A859C2592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7A1832A-5241-4956-82C0-322D4614F245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C1CD185-F995-45FF-9EDB-CE3269A152A8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42" name="Object 41">
              <a:extLst>
                <a:ext uri="{FF2B5EF4-FFF2-40B4-BE49-F238E27FC236}">
                  <a16:creationId xmlns:a16="http://schemas.microsoft.com/office/drawing/2014/main" id="{A85A5211-1DF5-47A2-BC51-442879FF4C0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5" imgW="982936" imgH="981876" progId="CorelDraw.Graphic.23">
                    <p:embed/>
                  </p:oleObj>
                </mc:Choice>
                <mc:Fallback>
                  <p:oleObj name="CorelDRAW" r:id="rId5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6C9B99-DC98-42EB-A549-20C5246F41A8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853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7E132C4-4BC2-41EB-A0FF-6AF8C0438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" b="988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0EB69A9-EE19-4DD9-8B4B-9BBB5D8CD7B1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2">
              <a:lumMod val="9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9943ED0-A076-4AAD-B0C7-597C27C297AE}"/>
              </a:ext>
            </a:extLst>
          </p:cNvPr>
          <p:cNvGrpSpPr/>
          <p:nvPr/>
        </p:nvGrpSpPr>
        <p:grpSpPr>
          <a:xfrm>
            <a:off x="0" y="1383"/>
            <a:ext cx="12192000" cy="1089524"/>
            <a:chOff x="0" y="0"/>
            <a:chExt cx="12192000" cy="108952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81F75AE-253A-4639-BA0A-798907C779DE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15">
              <a:extLst>
                <a:ext uri="{FF2B5EF4-FFF2-40B4-BE49-F238E27FC236}">
                  <a16:creationId xmlns:a16="http://schemas.microsoft.com/office/drawing/2014/main" id="{A50A020C-D0AE-4C5D-A88D-8784DB8DC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7434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F2F9EE1-C0EA-4F0F-8E45-60C18386E138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47" name="Rectangle 5">
                <a:extLst>
                  <a:ext uri="{FF2B5EF4-FFF2-40B4-BE49-F238E27FC236}">
                    <a16:creationId xmlns:a16="http://schemas.microsoft.com/office/drawing/2014/main" id="{257A5C1C-A7E9-41E0-B7F2-F6C5E16D3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bangga</a:t>
                </a:r>
                <a:endPara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8" name="Rectangle 6">
                <a:extLst>
                  <a:ext uri="{FF2B5EF4-FFF2-40B4-BE49-F238E27FC236}">
                    <a16:creationId xmlns:a16="http://schemas.microsoft.com/office/drawing/2014/main" id="{C5082599-D4DE-4786-94CC-0B77756E3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melayani</a:t>
                </a:r>
                <a:endPara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9" name="Rectangle 7">
                <a:extLst>
                  <a:ext uri="{FF2B5EF4-FFF2-40B4-BE49-F238E27FC236}">
                    <a16:creationId xmlns:a16="http://schemas.microsoft.com/office/drawing/2014/main" id="{12117C80-67E9-42D6-8CA6-3404A08B4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bangsa</a:t>
                </a:r>
                <a:endPara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70EBABE-C0C1-4014-95D3-AA9BC7903F79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51" name="Freeform 8">
                  <a:extLst>
                    <a:ext uri="{FF2B5EF4-FFF2-40B4-BE49-F238E27FC236}">
                      <a16:creationId xmlns:a16="http://schemas.microsoft.com/office/drawing/2014/main" id="{5613FDC1-68B3-45CB-B11D-5135F7BBFF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9">
                  <a:extLst>
                    <a:ext uri="{FF2B5EF4-FFF2-40B4-BE49-F238E27FC236}">
                      <a16:creationId xmlns:a16="http://schemas.microsoft.com/office/drawing/2014/main" id="{515A8ECD-5898-4977-8550-79B7C74FF8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10">
                  <a:extLst>
                    <a:ext uri="{FF2B5EF4-FFF2-40B4-BE49-F238E27FC236}">
                      <a16:creationId xmlns:a16="http://schemas.microsoft.com/office/drawing/2014/main" id="{5B41AE08-E607-417E-88E9-3126DFDEB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BB33E3B2-12E8-4F08-A1D6-AEB85303BE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C37384C-E77D-4E58-8CAE-9CC8B385C6E7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EB41D3F-D247-487A-A4E4-986DFF3B894B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1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BerAKHLAK</a:t>
                </a:r>
                <a:endParaRPr kumimoji="0" lang="en-ID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0C5E184-259F-46FE-AC46-F941697CF8EE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1" name="Google Shape;873;p22">
            <a:extLst>
              <a:ext uri="{FF2B5EF4-FFF2-40B4-BE49-F238E27FC236}">
                <a16:creationId xmlns:a16="http://schemas.microsoft.com/office/drawing/2014/main" id="{B5EE1C3A-3A2F-430C-877E-49E3FD0BE318}"/>
              </a:ext>
            </a:extLst>
          </p:cNvPr>
          <p:cNvGrpSpPr/>
          <p:nvPr/>
        </p:nvGrpSpPr>
        <p:grpSpPr>
          <a:xfrm>
            <a:off x="0" y="4480561"/>
            <a:ext cx="12192000" cy="2377440"/>
            <a:chOff x="1" y="1412530"/>
            <a:chExt cx="12191999" cy="1160647"/>
          </a:xfrm>
          <a:gradFill flip="none" rotWithShape="1">
            <a:gsLst>
              <a:gs pos="0">
                <a:srgbClr val="002060"/>
              </a:gs>
              <a:gs pos="6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22" name="Google Shape;874;p22">
              <a:extLst>
                <a:ext uri="{FF2B5EF4-FFF2-40B4-BE49-F238E27FC236}">
                  <a16:creationId xmlns:a16="http://schemas.microsoft.com/office/drawing/2014/main" id="{B6D3EFCB-C9A7-4F87-BDF6-4BD8818441EF}"/>
                </a:ext>
              </a:extLst>
            </p:cNvPr>
            <p:cNvSpPr/>
            <p:nvPr/>
          </p:nvSpPr>
          <p:spPr>
            <a:xfrm>
              <a:off x="1" y="1412530"/>
              <a:ext cx="3032161" cy="1160647"/>
            </a:xfrm>
            <a:custGeom>
              <a:avLst/>
              <a:gdLst/>
              <a:ahLst/>
              <a:cxnLst/>
              <a:rect l="l" t="t" r="r" b="b"/>
              <a:pathLst>
                <a:path w="3032161" h="1160647" extrusionOk="0">
                  <a:moveTo>
                    <a:pt x="160109" y="0"/>
                  </a:moveTo>
                  <a:cubicBezTo>
                    <a:pt x="160109" y="18"/>
                    <a:pt x="160125" y="2040"/>
                    <a:pt x="162135" y="246443"/>
                  </a:cubicBezTo>
                  <a:cubicBezTo>
                    <a:pt x="162147" y="246467"/>
                    <a:pt x="162792" y="247808"/>
                    <a:pt x="200642" y="326429"/>
                  </a:cubicBezTo>
                  <a:lnTo>
                    <a:pt x="202669" y="326429"/>
                  </a:lnTo>
                  <a:lnTo>
                    <a:pt x="216856" y="326429"/>
                  </a:lnTo>
                  <a:lnTo>
                    <a:pt x="216856" y="350208"/>
                  </a:lnTo>
                  <a:cubicBezTo>
                    <a:pt x="216858" y="350214"/>
                    <a:pt x="216896" y="350272"/>
                    <a:pt x="217363" y="351019"/>
                  </a:cubicBezTo>
                  <a:lnTo>
                    <a:pt x="220909" y="356694"/>
                  </a:lnTo>
                  <a:lnTo>
                    <a:pt x="220909" y="471268"/>
                  </a:lnTo>
                  <a:lnTo>
                    <a:pt x="223189" y="471268"/>
                  </a:lnTo>
                  <a:lnTo>
                    <a:pt x="239150" y="471268"/>
                  </a:lnTo>
                  <a:lnTo>
                    <a:pt x="239150" y="611783"/>
                  </a:lnTo>
                  <a:cubicBezTo>
                    <a:pt x="239160" y="611782"/>
                    <a:pt x="239272" y="611761"/>
                    <a:pt x="240670" y="611513"/>
                  </a:cubicBezTo>
                  <a:lnTo>
                    <a:pt x="251310" y="609622"/>
                  </a:lnTo>
                  <a:cubicBezTo>
                    <a:pt x="251310" y="609644"/>
                    <a:pt x="251280" y="610978"/>
                    <a:pt x="249283" y="698254"/>
                  </a:cubicBezTo>
                  <a:cubicBezTo>
                    <a:pt x="249293" y="698256"/>
                    <a:pt x="249404" y="698276"/>
                    <a:pt x="250803" y="698525"/>
                  </a:cubicBezTo>
                  <a:lnTo>
                    <a:pt x="261443" y="700416"/>
                  </a:lnTo>
                  <a:cubicBezTo>
                    <a:pt x="261445" y="700423"/>
                    <a:pt x="261465" y="700487"/>
                    <a:pt x="261696" y="701227"/>
                  </a:cubicBezTo>
                  <a:lnTo>
                    <a:pt x="263470" y="706902"/>
                  </a:lnTo>
                  <a:cubicBezTo>
                    <a:pt x="263472" y="706893"/>
                    <a:pt x="263517" y="706750"/>
                    <a:pt x="264230" y="704470"/>
                  </a:cubicBezTo>
                  <a:lnTo>
                    <a:pt x="269550" y="687446"/>
                  </a:lnTo>
                  <a:lnTo>
                    <a:pt x="271323" y="687446"/>
                  </a:lnTo>
                  <a:lnTo>
                    <a:pt x="283737" y="687446"/>
                  </a:lnTo>
                  <a:lnTo>
                    <a:pt x="283737" y="719872"/>
                  </a:lnTo>
                  <a:cubicBezTo>
                    <a:pt x="283743" y="719877"/>
                    <a:pt x="283820" y="719917"/>
                    <a:pt x="284750" y="720413"/>
                  </a:cubicBezTo>
                  <a:lnTo>
                    <a:pt x="291844" y="724196"/>
                  </a:lnTo>
                  <a:lnTo>
                    <a:pt x="291844" y="725547"/>
                  </a:lnTo>
                  <a:lnTo>
                    <a:pt x="291844" y="735005"/>
                  </a:lnTo>
                  <a:lnTo>
                    <a:pt x="336431" y="735005"/>
                  </a:lnTo>
                  <a:lnTo>
                    <a:pt x="336431" y="736086"/>
                  </a:lnTo>
                  <a:lnTo>
                    <a:pt x="336431" y="743652"/>
                  </a:lnTo>
                  <a:lnTo>
                    <a:pt x="338457" y="743652"/>
                  </a:lnTo>
                  <a:lnTo>
                    <a:pt x="352644" y="743652"/>
                  </a:lnTo>
                  <a:lnTo>
                    <a:pt x="352644" y="713387"/>
                  </a:lnTo>
                  <a:lnTo>
                    <a:pt x="397231" y="713387"/>
                  </a:lnTo>
                  <a:lnTo>
                    <a:pt x="397231" y="712036"/>
                  </a:lnTo>
                  <a:lnTo>
                    <a:pt x="397231" y="702578"/>
                  </a:lnTo>
                  <a:lnTo>
                    <a:pt x="398245" y="702578"/>
                  </a:lnTo>
                  <a:lnTo>
                    <a:pt x="405338" y="702578"/>
                  </a:lnTo>
                  <a:lnTo>
                    <a:pt x="405338" y="700687"/>
                  </a:lnTo>
                  <a:lnTo>
                    <a:pt x="405338" y="687446"/>
                  </a:lnTo>
                  <a:lnTo>
                    <a:pt x="406098" y="687446"/>
                  </a:lnTo>
                  <a:lnTo>
                    <a:pt x="411418" y="687446"/>
                  </a:lnTo>
                  <a:lnTo>
                    <a:pt x="411418" y="686365"/>
                  </a:lnTo>
                  <a:lnTo>
                    <a:pt x="411418" y="678798"/>
                  </a:lnTo>
                  <a:lnTo>
                    <a:pt x="413445" y="678798"/>
                  </a:lnTo>
                  <a:lnTo>
                    <a:pt x="427632" y="678798"/>
                  </a:lnTo>
                  <a:lnTo>
                    <a:pt x="427632" y="679879"/>
                  </a:lnTo>
                  <a:lnTo>
                    <a:pt x="427632" y="687446"/>
                  </a:lnTo>
                  <a:lnTo>
                    <a:pt x="449925" y="687446"/>
                  </a:lnTo>
                  <a:lnTo>
                    <a:pt x="449925" y="685554"/>
                  </a:lnTo>
                  <a:lnTo>
                    <a:pt x="449925" y="672313"/>
                  </a:lnTo>
                  <a:lnTo>
                    <a:pt x="451699" y="672313"/>
                  </a:lnTo>
                  <a:lnTo>
                    <a:pt x="464112" y="672313"/>
                  </a:lnTo>
                  <a:lnTo>
                    <a:pt x="464112" y="696093"/>
                  </a:lnTo>
                  <a:lnTo>
                    <a:pt x="465126" y="696093"/>
                  </a:lnTo>
                  <a:lnTo>
                    <a:pt x="472219" y="696093"/>
                  </a:lnTo>
                  <a:lnTo>
                    <a:pt x="472219" y="695012"/>
                  </a:lnTo>
                  <a:lnTo>
                    <a:pt x="472219" y="687446"/>
                  </a:lnTo>
                  <a:lnTo>
                    <a:pt x="473992" y="687446"/>
                  </a:lnTo>
                  <a:lnTo>
                    <a:pt x="486406" y="687446"/>
                  </a:lnTo>
                  <a:lnTo>
                    <a:pt x="486406" y="713387"/>
                  </a:lnTo>
                  <a:lnTo>
                    <a:pt x="488433" y="713387"/>
                  </a:lnTo>
                  <a:lnTo>
                    <a:pt x="502619" y="713387"/>
                  </a:lnTo>
                  <a:lnTo>
                    <a:pt x="502619" y="715008"/>
                  </a:lnTo>
                  <a:lnTo>
                    <a:pt x="502619" y="726358"/>
                  </a:lnTo>
                  <a:lnTo>
                    <a:pt x="503379" y="726358"/>
                  </a:lnTo>
                  <a:lnTo>
                    <a:pt x="508700" y="726358"/>
                  </a:lnTo>
                  <a:lnTo>
                    <a:pt x="508700" y="725547"/>
                  </a:lnTo>
                  <a:lnTo>
                    <a:pt x="508700" y="719872"/>
                  </a:lnTo>
                  <a:lnTo>
                    <a:pt x="539100" y="719872"/>
                  </a:lnTo>
                  <a:lnTo>
                    <a:pt x="539100" y="743652"/>
                  </a:lnTo>
                  <a:lnTo>
                    <a:pt x="540113" y="743652"/>
                  </a:lnTo>
                  <a:lnTo>
                    <a:pt x="547207" y="743652"/>
                  </a:lnTo>
                  <a:lnTo>
                    <a:pt x="547207" y="744733"/>
                  </a:lnTo>
                  <a:lnTo>
                    <a:pt x="547207" y="752299"/>
                  </a:lnTo>
                  <a:lnTo>
                    <a:pt x="547967" y="752299"/>
                  </a:lnTo>
                  <a:lnTo>
                    <a:pt x="553287" y="752299"/>
                  </a:lnTo>
                  <a:lnTo>
                    <a:pt x="553287" y="750137"/>
                  </a:lnTo>
                  <a:lnTo>
                    <a:pt x="553287" y="735005"/>
                  </a:lnTo>
                  <a:lnTo>
                    <a:pt x="554300" y="735005"/>
                  </a:lnTo>
                  <a:lnTo>
                    <a:pt x="561394" y="735005"/>
                  </a:lnTo>
                  <a:lnTo>
                    <a:pt x="561394" y="736086"/>
                  </a:lnTo>
                  <a:lnTo>
                    <a:pt x="561394" y="743652"/>
                  </a:lnTo>
                  <a:lnTo>
                    <a:pt x="566714" y="741659"/>
                  </a:lnTo>
                  <a:cubicBezTo>
                    <a:pt x="567474" y="741287"/>
                    <a:pt x="567474" y="741085"/>
                    <a:pt x="567474" y="740679"/>
                  </a:cubicBezTo>
                  <a:lnTo>
                    <a:pt x="567474" y="735005"/>
                  </a:lnTo>
                  <a:lnTo>
                    <a:pt x="605981" y="735005"/>
                  </a:lnTo>
                  <a:lnTo>
                    <a:pt x="605981" y="758784"/>
                  </a:lnTo>
                  <a:lnTo>
                    <a:pt x="608007" y="758784"/>
                  </a:lnTo>
                  <a:lnTo>
                    <a:pt x="622194" y="758784"/>
                  </a:lnTo>
                  <a:lnTo>
                    <a:pt x="622194" y="759865"/>
                  </a:lnTo>
                  <a:lnTo>
                    <a:pt x="622194" y="767431"/>
                  </a:lnTo>
                  <a:lnTo>
                    <a:pt x="623968" y="767431"/>
                  </a:lnTo>
                  <a:lnTo>
                    <a:pt x="636381" y="767431"/>
                  </a:lnTo>
                  <a:lnTo>
                    <a:pt x="636381" y="743652"/>
                  </a:lnTo>
                  <a:lnTo>
                    <a:pt x="637394" y="743652"/>
                  </a:lnTo>
                  <a:lnTo>
                    <a:pt x="644488" y="743652"/>
                  </a:lnTo>
                  <a:lnTo>
                    <a:pt x="644488" y="711225"/>
                  </a:lnTo>
                  <a:lnTo>
                    <a:pt x="645501" y="711225"/>
                  </a:lnTo>
                  <a:lnTo>
                    <a:pt x="652595" y="711225"/>
                  </a:lnTo>
                  <a:lnTo>
                    <a:pt x="652595" y="709334"/>
                  </a:lnTo>
                  <a:lnTo>
                    <a:pt x="652595" y="696093"/>
                  </a:lnTo>
                  <a:cubicBezTo>
                    <a:pt x="650568" y="696093"/>
                    <a:pt x="650568" y="696093"/>
                    <a:pt x="651328" y="694471"/>
                  </a:cubicBezTo>
                  <a:lnTo>
                    <a:pt x="656648" y="683122"/>
                  </a:lnTo>
                  <a:cubicBezTo>
                    <a:pt x="656653" y="683139"/>
                    <a:pt x="656848" y="683813"/>
                    <a:pt x="664755" y="711225"/>
                  </a:cubicBezTo>
                  <a:lnTo>
                    <a:pt x="665515" y="711225"/>
                  </a:lnTo>
                  <a:lnTo>
                    <a:pt x="670835" y="711225"/>
                  </a:lnTo>
                  <a:lnTo>
                    <a:pt x="670835" y="605298"/>
                  </a:lnTo>
                  <a:lnTo>
                    <a:pt x="672355" y="605298"/>
                  </a:lnTo>
                  <a:lnTo>
                    <a:pt x="682995" y="605298"/>
                  </a:lnTo>
                  <a:lnTo>
                    <a:pt x="682995" y="557739"/>
                  </a:lnTo>
                  <a:lnTo>
                    <a:pt x="709342" y="557739"/>
                  </a:lnTo>
                  <a:lnTo>
                    <a:pt x="709342" y="536121"/>
                  </a:lnTo>
                  <a:lnTo>
                    <a:pt x="743796" y="536121"/>
                  </a:lnTo>
                  <a:lnTo>
                    <a:pt x="743796" y="538553"/>
                  </a:lnTo>
                  <a:lnTo>
                    <a:pt x="743796" y="555577"/>
                  </a:lnTo>
                  <a:lnTo>
                    <a:pt x="746076" y="555577"/>
                  </a:lnTo>
                  <a:lnTo>
                    <a:pt x="762036" y="555577"/>
                  </a:lnTo>
                  <a:lnTo>
                    <a:pt x="762036" y="603136"/>
                  </a:lnTo>
                  <a:lnTo>
                    <a:pt x="763049" y="603136"/>
                  </a:lnTo>
                  <a:lnTo>
                    <a:pt x="770143" y="603136"/>
                  </a:lnTo>
                  <a:lnTo>
                    <a:pt x="784330" y="607460"/>
                  </a:lnTo>
                  <a:lnTo>
                    <a:pt x="784330" y="646372"/>
                  </a:lnTo>
                  <a:lnTo>
                    <a:pt x="785343" y="646372"/>
                  </a:lnTo>
                  <a:lnTo>
                    <a:pt x="792436" y="646372"/>
                  </a:lnTo>
                  <a:lnTo>
                    <a:pt x="792436" y="647993"/>
                  </a:lnTo>
                  <a:lnTo>
                    <a:pt x="792436" y="659342"/>
                  </a:lnTo>
                  <a:lnTo>
                    <a:pt x="794463" y="659342"/>
                  </a:lnTo>
                  <a:lnTo>
                    <a:pt x="808650" y="659342"/>
                  </a:lnTo>
                  <a:lnTo>
                    <a:pt x="814730" y="665828"/>
                  </a:lnTo>
                  <a:lnTo>
                    <a:pt x="814730" y="687446"/>
                  </a:lnTo>
                  <a:lnTo>
                    <a:pt x="817010" y="687446"/>
                  </a:lnTo>
                  <a:lnTo>
                    <a:pt x="832970" y="687446"/>
                  </a:lnTo>
                  <a:lnTo>
                    <a:pt x="832970" y="688526"/>
                  </a:lnTo>
                  <a:lnTo>
                    <a:pt x="832970" y="696093"/>
                  </a:lnTo>
                  <a:lnTo>
                    <a:pt x="834237" y="696093"/>
                  </a:lnTo>
                  <a:lnTo>
                    <a:pt x="843104" y="696093"/>
                  </a:lnTo>
                  <a:lnTo>
                    <a:pt x="843104" y="698254"/>
                  </a:lnTo>
                  <a:lnTo>
                    <a:pt x="843104" y="713387"/>
                  </a:lnTo>
                  <a:cubicBezTo>
                    <a:pt x="847157" y="713387"/>
                    <a:pt x="847157" y="713387"/>
                    <a:pt x="847157" y="711495"/>
                  </a:cubicBezTo>
                  <a:lnTo>
                    <a:pt x="847157" y="698254"/>
                  </a:lnTo>
                  <a:lnTo>
                    <a:pt x="848170" y="698254"/>
                  </a:lnTo>
                  <a:lnTo>
                    <a:pt x="855264" y="698254"/>
                  </a:lnTo>
                  <a:lnTo>
                    <a:pt x="855264" y="699876"/>
                  </a:lnTo>
                  <a:lnTo>
                    <a:pt x="855264" y="711225"/>
                  </a:lnTo>
                  <a:lnTo>
                    <a:pt x="856024" y="711225"/>
                  </a:lnTo>
                  <a:lnTo>
                    <a:pt x="861344" y="711225"/>
                  </a:lnTo>
                  <a:cubicBezTo>
                    <a:pt x="861344" y="706902"/>
                    <a:pt x="861344" y="706902"/>
                    <a:pt x="909984" y="706902"/>
                  </a:cubicBezTo>
                  <a:lnTo>
                    <a:pt x="909984" y="708253"/>
                  </a:lnTo>
                  <a:lnTo>
                    <a:pt x="909984" y="717710"/>
                  </a:lnTo>
                  <a:lnTo>
                    <a:pt x="910744" y="717710"/>
                  </a:lnTo>
                  <a:lnTo>
                    <a:pt x="916065" y="717710"/>
                  </a:lnTo>
                  <a:lnTo>
                    <a:pt x="916065" y="719872"/>
                  </a:lnTo>
                  <a:lnTo>
                    <a:pt x="916065" y="735005"/>
                  </a:lnTo>
                  <a:cubicBezTo>
                    <a:pt x="916073" y="735001"/>
                    <a:pt x="916189" y="734923"/>
                    <a:pt x="918091" y="733654"/>
                  </a:cubicBezTo>
                  <a:lnTo>
                    <a:pt x="932278" y="724196"/>
                  </a:lnTo>
                  <a:cubicBezTo>
                    <a:pt x="932280" y="724177"/>
                    <a:pt x="932411" y="723302"/>
                    <a:pt x="938358" y="683122"/>
                  </a:cubicBezTo>
                  <a:cubicBezTo>
                    <a:pt x="938367" y="683120"/>
                    <a:pt x="938436" y="683094"/>
                    <a:pt x="939118" y="682852"/>
                  </a:cubicBezTo>
                  <a:lnTo>
                    <a:pt x="944438" y="680960"/>
                  </a:lnTo>
                  <a:cubicBezTo>
                    <a:pt x="944438" y="680944"/>
                    <a:pt x="944471" y="679883"/>
                    <a:pt x="946465" y="611783"/>
                  </a:cubicBezTo>
                  <a:cubicBezTo>
                    <a:pt x="946465" y="611801"/>
                    <a:pt x="946498" y="612892"/>
                    <a:pt x="948492" y="680960"/>
                  </a:cubicBezTo>
                  <a:cubicBezTo>
                    <a:pt x="948501" y="680963"/>
                    <a:pt x="948572" y="680988"/>
                    <a:pt x="949252" y="681230"/>
                  </a:cubicBezTo>
                  <a:lnTo>
                    <a:pt x="954572" y="683122"/>
                  </a:lnTo>
                  <a:lnTo>
                    <a:pt x="954572" y="596651"/>
                  </a:lnTo>
                  <a:cubicBezTo>
                    <a:pt x="958625" y="596651"/>
                    <a:pt x="958625" y="596651"/>
                    <a:pt x="958625" y="564224"/>
                  </a:cubicBezTo>
                  <a:lnTo>
                    <a:pt x="997132" y="564224"/>
                  </a:lnTo>
                  <a:lnTo>
                    <a:pt x="997132" y="596651"/>
                  </a:lnTo>
                  <a:lnTo>
                    <a:pt x="997892" y="596651"/>
                  </a:lnTo>
                  <a:lnTo>
                    <a:pt x="1003212" y="596651"/>
                  </a:lnTo>
                  <a:lnTo>
                    <a:pt x="1003212" y="514503"/>
                  </a:lnTo>
                  <a:lnTo>
                    <a:pt x="1004986" y="514503"/>
                  </a:lnTo>
                  <a:lnTo>
                    <a:pt x="1017399" y="514503"/>
                  </a:lnTo>
                  <a:lnTo>
                    <a:pt x="1017399" y="512612"/>
                  </a:lnTo>
                  <a:lnTo>
                    <a:pt x="1017399" y="499371"/>
                  </a:lnTo>
                  <a:lnTo>
                    <a:pt x="1039693" y="499371"/>
                  </a:lnTo>
                  <a:lnTo>
                    <a:pt x="1039693" y="498290"/>
                  </a:lnTo>
                  <a:lnTo>
                    <a:pt x="1039693" y="490724"/>
                  </a:lnTo>
                  <a:lnTo>
                    <a:pt x="1041466" y="490724"/>
                  </a:lnTo>
                  <a:lnTo>
                    <a:pt x="1053880" y="490724"/>
                  </a:lnTo>
                  <a:lnTo>
                    <a:pt x="1053880" y="491805"/>
                  </a:lnTo>
                  <a:lnTo>
                    <a:pt x="1053880" y="499371"/>
                  </a:lnTo>
                  <a:lnTo>
                    <a:pt x="1054640" y="499371"/>
                  </a:lnTo>
                  <a:lnTo>
                    <a:pt x="1059960" y="499371"/>
                  </a:lnTo>
                  <a:lnTo>
                    <a:pt x="1070093" y="495047"/>
                  </a:lnTo>
                  <a:lnTo>
                    <a:pt x="1074146" y="498290"/>
                  </a:lnTo>
                  <a:lnTo>
                    <a:pt x="1074146" y="490724"/>
                  </a:lnTo>
                  <a:lnTo>
                    <a:pt x="1076426" y="490724"/>
                  </a:lnTo>
                  <a:lnTo>
                    <a:pt x="1092387" y="490724"/>
                  </a:lnTo>
                  <a:lnTo>
                    <a:pt x="1092387" y="491805"/>
                  </a:lnTo>
                  <a:lnTo>
                    <a:pt x="1092387" y="499371"/>
                  </a:lnTo>
                  <a:lnTo>
                    <a:pt x="1122787" y="499371"/>
                  </a:lnTo>
                  <a:lnTo>
                    <a:pt x="1122787" y="500992"/>
                  </a:lnTo>
                  <a:lnTo>
                    <a:pt x="1122787" y="512342"/>
                  </a:lnTo>
                  <a:lnTo>
                    <a:pt x="1149134" y="512342"/>
                  </a:lnTo>
                  <a:lnTo>
                    <a:pt x="1149134" y="542606"/>
                  </a:lnTo>
                  <a:lnTo>
                    <a:pt x="1149894" y="542606"/>
                  </a:lnTo>
                  <a:lnTo>
                    <a:pt x="1155214" y="542606"/>
                  </a:lnTo>
                  <a:lnTo>
                    <a:pt x="1155214" y="543687"/>
                  </a:lnTo>
                  <a:lnTo>
                    <a:pt x="1155214" y="551254"/>
                  </a:lnTo>
                  <a:cubicBezTo>
                    <a:pt x="1159268" y="551254"/>
                    <a:pt x="1159268" y="551254"/>
                    <a:pt x="1159268" y="581518"/>
                  </a:cubicBezTo>
                  <a:lnTo>
                    <a:pt x="1160028" y="581518"/>
                  </a:lnTo>
                  <a:lnTo>
                    <a:pt x="1165348" y="581518"/>
                  </a:lnTo>
                  <a:lnTo>
                    <a:pt x="1165348" y="582329"/>
                  </a:lnTo>
                  <a:lnTo>
                    <a:pt x="1165348" y="588004"/>
                  </a:lnTo>
                  <a:lnTo>
                    <a:pt x="1166361" y="588004"/>
                  </a:lnTo>
                  <a:lnTo>
                    <a:pt x="1173454" y="588004"/>
                  </a:lnTo>
                  <a:lnTo>
                    <a:pt x="1173454" y="618269"/>
                  </a:lnTo>
                  <a:lnTo>
                    <a:pt x="1175481" y="618269"/>
                  </a:lnTo>
                  <a:lnTo>
                    <a:pt x="1189668" y="618269"/>
                  </a:lnTo>
                  <a:lnTo>
                    <a:pt x="1189668" y="642048"/>
                  </a:lnTo>
                  <a:cubicBezTo>
                    <a:pt x="1191695" y="642048"/>
                    <a:pt x="1191695" y="642048"/>
                    <a:pt x="1191695" y="643669"/>
                  </a:cubicBezTo>
                  <a:lnTo>
                    <a:pt x="1191695" y="655019"/>
                  </a:lnTo>
                  <a:lnTo>
                    <a:pt x="1192455" y="655019"/>
                  </a:lnTo>
                  <a:lnTo>
                    <a:pt x="1197775" y="655019"/>
                  </a:lnTo>
                  <a:lnTo>
                    <a:pt x="1197775" y="678798"/>
                  </a:lnTo>
                  <a:lnTo>
                    <a:pt x="1199041" y="678798"/>
                  </a:lnTo>
                  <a:lnTo>
                    <a:pt x="1207908" y="678798"/>
                  </a:lnTo>
                  <a:cubicBezTo>
                    <a:pt x="1209935" y="680960"/>
                    <a:pt x="1209935" y="680960"/>
                    <a:pt x="1209935" y="682852"/>
                  </a:cubicBezTo>
                  <a:lnTo>
                    <a:pt x="1209935" y="696093"/>
                  </a:lnTo>
                  <a:cubicBezTo>
                    <a:pt x="1209940" y="696086"/>
                    <a:pt x="1210027" y="695979"/>
                    <a:pt x="1211455" y="694201"/>
                  </a:cubicBezTo>
                  <a:lnTo>
                    <a:pt x="1222095" y="680960"/>
                  </a:lnTo>
                  <a:lnTo>
                    <a:pt x="1250469" y="680960"/>
                  </a:lnTo>
                  <a:lnTo>
                    <a:pt x="1250469" y="767431"/>
                  </a:lnTo>
                  <a:lnTo>
                    <a:pt x="1251229" y="767431"/>
                  </a:lnTo>
                  <a:lnTo>
                    <a:pt x="1256549" y="767431"/>
                  </a:lnTo>
                  <a:cubicBezTo>
                    <a:pt x="1256553" y="767423"/>
                    <a:pt x="1256612" y="767323"/>
                    <a:pt x="1257309" y="766080"/>
                  </a:cubicBezTo>
                  <a:lnTo>
                    <a:pt x="1262629" y="756622"/>
                  </a:lnTo>
                  <a:lnTo>
                    <a:pt x="1262629" y="758514"/>
                  </a:lnTo>
                  <a:lnTo>
                    <a:pt x="1262629" y="771755"/>
                  </a:lnTo>
                  <a:cubicBezTo>
                    <a:pt x="1266682" y="771755"/>
                    <a:pt x="1266682" y="771755"/>
                    <a:pt x="1266682" y="726358"/>
                  </a:cubicBezTo>
                  <a:lnTo>
                    <a:pt x="1267442" y="726358"/>
                  </a:lnTo>
                  <a:lnTo>
                    <a:pt x="1272762" y="726358"/>
                  </a:lnTo>
                  <a:lnTo>
                    <a:pt x="1272762" y="661504"/>
                  </a:lnTo>
                  <a:lnTo>
                    <a:pt x="1273776" y="661504"/>
                  </a:lnTo>
                  <a:lnTo>
                    <a:pt x="1280869" y="661504"/>
                  </a:lnTo>
                  <a:cubicBezTo>
                    <a:pt x="1280875" y="661483"/>
                    <a:pt x="1281139" y="660543"/>
                    <a:pt x="1293029" y="618269"/>
                  </a:cubicBezTo>
                  <a:lnTo>
                    <a:pt x="1294296" y="618269"/>
                  </a:lnTo>
                  <a:lnTo>
                    <a:pt x="1303163" y="618269"/>
                  </a:lnTo>
                  <a:cubicBezTo>
                    <a:pt x="1303168" y="618292"/>
                    <a:pt x="1303394" y="619258"/>
                    <a:pt x="1313296" y="661504"/>
                  </a:cubicBezTo>
                  <a:lnTo>
                    <a:pt x="1314309" y="661504"/>
                  </a:lnTo>
                  <a:lnTo>
                    <a:pt x="1321403" y="661504"/>
                  </a:lnTo>
                  <a:lnTo>
                    <a:pt x="1321403" y="700416"/>
                  </a:lnTo>
                  <a:lnTo>
                    <a:pt x="1323176" y="700416"/>
                  </a:lnTo>
                  <a:lnTo>
                    <a:pt x="1335590" y="700416"/>
                  </a:lnTo>
                  <a:lnTo>
                    <a:pt x="1335590" y="702578"/>
                  </a:lnTo>
                  <a:lnTo>
                    <a:pt x="1335590" y="717710"/>
                  </a:lnTo>
                  <a:cubicBezTo>
                    <a:pt x="1339643" y="717710"/>
                    <a:pt x="1339643" y="717710"/>
                    <a:pt x="1339643" y="715549"/>
                  </a:cubicBezTo>
                  <a:lnTo>
                    <a:pt x="1339643" y="700416"/>
                  </a:lnTo>
                  <a:lnTo>
                    <a:pt x="1341163" y="700416"/>
                  </a:lnTo>
                  <a:lnTo>
                    <a:pt x="1351803" y="700416"/>
                  </a:lnTo>
                  <a:lnTo>
                    <a:pt x="1351803" y="702037"/>
                  </a:lnTo>
                  <a:lnTo>
                    <a:pt x="1351803" y="713387"/>
                  </a:lnTo>
                  <a:lnTo>
                    <a:pt x="1382204" y="713387"/>
                  </a:lnTo>
                  <a:lnTo>
                    <a:pt x="1382204" y="676637"/>
                  </a:lnTo>
                  <a:lnTo>
                    <a:pt x="1383470" y="676637"/>
                  </a:lnTo>
                  <a:lnTo>
                    <a:pt x="1392337" y="676637"/>
                  </a:lnTo>
                  <a:lnTo>
                    <a:pt x="1392337" y="698254"/>
                  </a:lnTo>
                  <a:cubicBezTo>
                    <a:pt x="1394364" y="698254"/>
                    <a:pt x="1394364" y="698254"/>
                    <a:pt x="1394364" y="665828"/>
                  </a:cubicBezTo>
                  <a:lnTo>
                    <a:pt x="1416657" y="665828"/>
                  </a:lnTo>
                  <a:lnTo>
                    <a:pt x="1416657" y="664206"/>
                  </a:lnTo>
                  <a:lnTo>
                    <a:pt x="1416657" y="652857"/>
                  </a:lnTo>
                  <a:lnTo>
                    <a:pt x="1417417" y="652857"/>
                  </a:lnTo>
                  <a:lnTo>
                    <a:pt x="1422737" y="652857"/>
                  </a:lnTo>
                  <a:lnTo>
                    <a:pt x="1422737" y="650966"/>
                  </a:lnTo>
                  <a:lnTo>
                    <a:pt x="1422737" y="637725"/>
                  </a:lnTo>
                  <a:lnTo>
                    <a:pt x="1426791" y="644210"/>
                  </a:lnTo>
                  <a:lnTo>
                    <a:pt x="1429071" y="644210"/>
                  </a:lnTo>
                  <a:lnTo>
                    <a:pt x="1445031" y="644210"/>
                  </a:lnTo>
                  <a:lnTo>
                    <a:pt x="1445031" y="643399"/>
                  </a:lnTo>
                  <a:lnTo>
                    <a:pt x="1445031" y="637725"/>
                  </a:lnTo>
                  <a:lnTo>
                    <a:pt x="1445791" y="637725"/>
                  </a:lnTo>
                  <a:lnTo>
                    <a:pt x="1451111" y="637725"/>
                  </a:lnTo>
                  <a:lnTo>
                    <a:pt x="1451111" y="639076"/>
                  </a:lnTo>
                  <a:lnTo>
                    <a:pt x="1451111" y="648534"/>
                  </a:lnTo>
                  <a:lnTo>
                    <a:pt x="1489618" y="648534"/>
                  </a:lnTo>
                  <a:lnTo>
                    <a:pt x="1489618" y="786887"/>
                  </a:lnTo>
                  <a:lnTo>
                    <a:pt x="1491138" y="786887"/>
                  </a:lnTo>
                  <a:lnTo>
                    <a:pt x="1501778" y="786887"/>
                  </a:lnTo>
                  <a:lnTo>
                    <a:pt x="1501778" y="773917"/>
                  </a:lnTo>
                  <a:lnTo>
                    <a:pt x="1505832" y="773917"/>
                  </a:lnTo>
                  <a:lnTo>
                    <a:pt x="1505832" y="786887"/>
                  </a:lnTo>
                  <a:lnTo>
                    <a:pt x="1536232" y="786887"/>
                  </a:lnTo>
                  <a:lnTo>
                    <a:pt x="1536232" y="756622"/>
                  </a:lnTo>
                  <a:lnTo>
                    <a:pt x="1548392" y="756622"/>
                  </a:lnTo>
                  <a:lnTo>
                    <a:pt x="1560552" y="754461"/>
                  </a:lnTo>
                  <a:cubicBezTo>
                    <a:pt x="1562579" y="754461"/>
                    <a:pt x="1562579" y="756622"/>
                    <a:pt x="1564606" y="756622"/>
                  </a:cubicBezTo>
                  <a:lnTo>
                    <a:pt x="1574739" y="756622"/>
                  </a:lnTo>
                  <a:lnTo>
                    <a:pt x="1574739" y="786887"/>
                  </a:lnTo>
                  <a:lnTo>
                    <a:pt x="1582846" y="786887"/>
                  </a:lnTo>
                  <a:lnTo>
                    <a:pt x="1582846" y="804182"/>
                  </a:lnTo>
                  <a:lnTo>
                    <a:pt x="1592182" y="805087"/>
                  </a:lnTo>
                  <a:lnTo>
                    <a:pt x="1605140" y="805087"/>
                  </a:lnTo>
                  <a:lnTo>
                    <a:pt x="1605140" y="789049"/>
                  </a:lnTo>
                  <a:lnTo>
                    <a:pt x="1673096" y="789049"/>
                  </a:lnTo>
                  <a:lnTo>
                    <a:pt x="1673096" y="703796"/>
                  </a:lnTo>
                  <a:lnTo>
                    <a:pt x="1745104" y="703796"/>
                  </a:lnTo>
                  <a:lnTo>
                    <a:pt x="1745104" y="782564"/>
                  </a:lnTo>
                  <a:lnTo>
                    <a:pt x="1747008" y="782564"/>
                  </a:lnTo>
                  <a:lnTo>
                    <a:pt x="1748250" y="805087"/>
                  </a:lnTo>
                  <a:lnTo>
                    <a:pt x="1757926" y="805087"/>
                  </a:lnTo>
                  <a:cubicBezTo>
                    <a:pt x="1758462" y="797873"/>
                    <a:pt x="1759168" y="790219"/>
                    <a:pt x="1759168" y="782564"/>
                  </a:cubicBezTo>
                  <a:lnTo>
                    <a:pt x="1765248" y="782564"/>
                  </a:lnTo>
                  <a:lnTo>
                    <a:pt x="1766490" y="805087"/>
                  </a:lnTo>
                  <a:lnTo>
                    <a:pt x="1817112" y="805087"/>
                  </a:lnTo>
                  <a:lnTo>
                    <a:pt x="1817112" y="642059"/>
                  </a:lnTo>
                  <a:lnTo>
                    <a:pt x="2014439" y="642059"/>
                  </a:lnTo>
                  <a:lnTo>
                    <a:pt x="2014439" y="805087"/>
                  </a:lnTo>
                  <a:lnTo>
                    <a:pt x="2033136" y="805087"/>
                  </a:lnTo>
                  <a:lnTo>
                    <a:pt x="2033136" y="722394"/>
                  </a:lnTo>
                  <a:lnTo>
                    <a:pt x="2128256" y="722394"/>
                  </a:lnTo>
                  <a:cubicBezTo>
                    <a:pt x="2132331" y="616373"/>
                    <a:pt x="2135709" y="510899"/>
                    <a:pt x="2140186" y="404253"/>
                  </a:cubicBezTo>
                  <a:cubicBezTo>
                    <a:pt x="2130053" y="404253"/>
                    <a:pt x="2105733" y="391282"/>
                    <a:pt x="2128026" y="382635"/>
                  </a:cubicBezTo>
                  <a:cubicBezTo>
                    <a:pt x="2125999" y="380473"/>
                    <a:pt x="2123973" y="378311"/>
                    <a:pt x="2121946" y="378311"/>
                  </a:cubicBezTo>
                  <a:cubicBezTo>
                    <a:pt x="2121946" y="365341"/>
                    <a:pt x="2119919" y="363179"/>
                    <a:pt x="2130053" y="354532"/>
                  </a:cubicBezTo>
                  <a:lnTo>
                    <a:pt x="2130053" y="337238"/>
                  </a:lnTo>
                  <a:lnTo>
                    <a:pt x="2144240" y="337238"/>
                  </a:lnTo>
                  <a:lnTo>
                    <a:pt x="2144240" y="315620"/>
                  </a:lnTo>
                  <a:cubicBezTo>
                    <a:pt x="2144240" y="313458"/>
                    <a:pt x="2146266" y="313458"/>
                    <a:pt x="2146266" y="311296"/>
                  </a:cubicBezTo>
                  <a:lnTo>
                    <a:pt x="2146266" y="233472"/>
                  </a:lnTo>
                  <a:cubicBezTo>
                    <a:pt x="2146266" y="231310"/>
                    <a:pt x="2144240" y="229149"/>
                    <a:pt x="2144240" y="226987"/>
                  </a:cubicBezTo>
                  <a:lnTo>
                    <a:pt x="2150320" y="220501"/>
                  </a:lnTo>
                  <a:lnTo>
                    <a:pt x="2150320" y="162133"/>
                  </a:lnTo>
                  <a:cubicBezTo>
                    <a:pt x="2150320" y="159972"/>
                    <a:pt x="2150320" y="159972"/>
                    <a:pt x="2152346" y="157810"/>
                  </a:cubicBezTo>
                  <a:lnTo>
                    <a:pt x="2152346" y="101604"/>
                  </a:lnTo>
                  <a:cubicBezTo>
                    <a:pt x="2154373" y="92957"/>
                    <a:pt x="2154373" y="88633"/>
                    <a:pt x="2154373" y="82148"/>
                  </a:cubicBezTo>
                  <a:cubicBezTo>
                    <a:pt x="2158427" y="88633"/>
                    <a:pt x="2158427" y="92957"/>
                    <a:pt x="2158427" y="99442"/>
                  </a:cubicBezTo>
                  <a:cubicBezTo>
                    <a:pt x="2160453" y="121060"/>
                    <a:pt x="2160453" y="140516"/>
                    <a:pt x="2160453" y="157810"/>
                  </a:cubicBezTo>
                  <a:cubicBezTo>
                    <a:pt x="2162480" y="181589"/>
                    <a:pt x="2162480" y="201045"/>
                    <a:pt x="2162480" y="220501"/>
                  </a:cubicBezTo>
                  <a:lnTo>
                    <a:pt x="2168560" y="226987"/>
                  </a:lnTo>
                  <a:cubicBezTo>
                    <a:pt x="2168560" y="229149"/>
                    <a:pt x="2166533" y="231310"/>
                    <a:pt x="2166533" y="233472"/>
                  </a:cubicBezTo>
                  <a:lnTo>
                    <a:pt x="2166533" y="311296"/>
                  </a:lnTo>
                  <a:cubicBezTo>
                    <a:pt x="2166533" y="313458"/>
                    <a:pt x="2168560" y="313458"/>
                    <a:pt x="2168560" y="315620"/>
                  </a:cubicBezTo>
                  <a:lnTo>
                    <a:pt x="2168560" y="337238"/>
                  </a:lnTo>
                  <a:lnTo>
                    <a:pt x="2182747" y="337238"/>
                  </a:lnTo>
                  <a:lnTo>
                    <a:pt x="2182747" y="354532"/>
                  </a:lnTo>
                  <a:cubicBezTo>
                    <a:pt x="2190854" y="363179"/>
                    <a:pt x="2190854" y="363179"/>
                    <a:pt x="2190854" y="378311"/>
                  </a:cubicBezTo>
                  <a:cubicBezTo>
                    <a:pt x="2188827" y="378311"/>
                    <a:pt x="2186800" y="380473"/>
                    <a:pt x="2184774" y="382635"/>
                  </a:cubicBezTo>
                  <a:cubicBezTo>
                    <a:pt x="2205040" y="393444"/>
                    <a:pt x="2180720" y="402091"/>
                    <a:pt x="2172613" y="404253"/>
                  </a:cubicBezTo>
                  <a:cubicBezTo>
                    <a:pt x="2174640" y="488562"/>
                    <a:pt x="2178693" y="572871"/>
                    <a:pt x="2180720" y="657181"/>
                  </a:cubicBezTo>
                  <a:lnTo>
                    <a:pt x="2245574" y="657181"/>
                  </a:lnTo>
                  <a:lnTo>
                    <a:pt x="2245574" y="732843"/>
                  </a:lnTo>
                  <a:lnTo>
                    <a:pt x="2253681" y="732843"/>
                  </a:lnTo>
                  <a:cubicBezTo>
                    <a:pt x="2253681" y="730681"/>
                    <a:pt x="2255708" y="728519"/>
                    <a:pt x="2255708" y="726358"/>
                  </a:cubicBezTo>
                  <a:lnTo>
                    <a:pt x="2261788" y="726358"/>
                  </a:lnTo>
                  <a:cubicBezTo>
                    <a:pt x="2261788" y="728519"/>
                    <a:pt x="2261788" y="730681"/>
                    <a:pt x="2263815" y="735005"/>
                  </a:cubicBezTo>
                  <a:lnTo>
                    <a:pt x="2275975" y="735005"/>
                  </a:lnTo>
                  <a:lnTo>
                    <a:pt x="2275975" y="728519"/>
                  </a:lnTo>
                  <a:lnTo>
                    <a:pt x="2298268" y="728519"/>
                  </a:lnTo>
                  <a:lnTo>
                    <a:pt x="2298268" y="735005"/>
                  </a:lnTo>
                  <a:lnTo>
                    <a:pt x="2318535" y="735005"/>
                  </a:lnTo>
                  <a:lnTo>
                    <a:pt x="2318535" y="780402"/>
                  </a:lnTo>
                  <a:lnTo>
                    <a:pt x="2332722" y="780402"/>
                  </a:lnTo>
                  <a:lnTo>
                    <a:pt x="2332722" y="767431"/>
                  </a:lnTo>
                  <a:lnTo>
                    <a:pt x="2348936" y="767431"/>
                  </a:lnTo>
                  <a:lnTo>
                    <a:pt x="2348936" y="588004"/>
                  </a:lnTo>
                  <a:lnTo>
                    <a:pt x="2355016" y="581518"/>
                  </a:lnTo>
                  <a:lnTo>
                    <a:pt x="2427977" y="581518"/>
                  </a:lnTo>
                  <a:lnTo>
                    <a:pt x="2427977" y="590166"/>
                  </a:lnTo>
                  <a:lnTo>
                    <a:pt x="2438110" y="590166"/>
                  </a:lnTo>
                  <a:lnTo>
                    <a:pt x="2438110" y="704740"/>
                  </a:lnTo>
                  <a:lnTo>
                    <a:pt x="2460404" y="704740"/>
                  </a:lnTo>
                  <a:lnTo>
                    <a:pt x="2460404" y="637725"/>
                  </a:lnTo>
                  <a:lnTo>
                    <a:pt x="2486751" y="637725"/>
                  </a:lnTo>
                  <a:cubicBezTo>
                    <a:pt x="2488777" y="637725"/>
                    <a:pt x="2488777" y="635563"/>
                    <a:pt x="2490804" y="633401"/>
                  </a:cubicBezTo>
                  <a:lnTo>
                    <a:pt x="2498911" y="633401"/>
                  </a:lnTo>
                  <a:cubicBezTo>
                    <a:pt x="2500937" y="635563"/>
                    <a:pt x="2500937" y="637725"/>
                    <a:pt x="2502964" y="637725"/>
                  </a:cubicBezTo>
                  <a:lnTo>
                    <a:pt x="2525258" y="637725"/>
                  </a:lnTo>
                  <a:lnTo>
                    <a:pt x="2525258" y="520989"/>
                  </a:lnTo>
                  <a:cubicBezTo>
                    <a:pt x="2525272" y="520986"/>
                    <a:pt x="2526139" y="520822"/>
                    <a:pt x="2582005" y="510180"/>
                  </a:cubicBezTo>
                  <a:lnTo>
                    <a:pt x="2582005" y="511261"/>
                  </a:lnTo>
                  <a:lnTo>
                    <a:pt x="2582005" y="518827"/>
                  </a:lnTo>
                  <a:lnTo>
                    <a:pt x="2608352" y="518827"/>
                  </a:lnTo>
                  <a:lnTo>
                    <a:pt x="2608352" y="773917"/>
                  </a:lnTo>
                  <a:lnTo>
                    <a:pt x="2630646" y="773917"/>
                  </a:lnTo>
                  <a:lnTo>
                    <a:pt x="2630646" y="769593"/>
                  </a:lnTo>
                  <a:lnTo>
                    <a:pt x="2642806" y="769593"/>
                  </a:lnTo>
                  <a:lnTo>
                    <a:pt x="2642806" y="773917"/>
                  </a:lnTo>
                  <a:lnTo>
                    <a:pt x="2667126" y="773917"/>
                  </a:lnTo>
                  <a:lnTo>
                    <a:pt x="2667126" y="760946"/>
                  </a:lnTo>
                  <a:lnTo>
                    <a:pt x="2695500" y="760946"/>
                  </a:lnTo>
                  <a:cubicBezTo>
                    <a:pt x="2699553" y="756622"/>
                    <a:pt x="2703607" y="756622"/>
                    <a:pt x="2707660" y="756622"/>
                  </a:cubicBezTo>
                  <a:cubicBezTo>
                    <a:pt x="2713740" y="760946"/>
                    <a:pt x="2721847" y="760946"/>
                    <a:pt x="2727927" y="760946"/>
                  </a:cubicBezTo>
                  <a:lnTo>
                    <a:pt x="2727927" y="743652"/>
                  </a:lnTo>
                  <a:lnTo>
                    <a:pt x="2736034" y="743652"/>
                  </a:lnTo>
                  <a:lnTo>
                    <a:pt x="2736034" y="730681"/>
                  </a:lnTo>
                  <a:lnTo>
                    <a:pt x="2792781" y="730681"/>
                  </a:lnTo>
                  <a:lnTo>
                    <a:pt x="2792781" y="700416"/>
                  </a:lnTo>
                  <a:lnTo>
                    <a:pt x="2811021" y="700416"/>
                  </a:lnTo>
                  <a:lnTo>
                    <a:pt x="2811021" y="693931"/>
                  </a:lnTo>
                  <a:lnTo>
                    <a:pt x="2823181" y="693931"/>
                  </a:lnTo>
                  <a:lnTo>
                    <a:pt x="2823181" y="700416"/>
                  </a:lnTo>
                  <a:lnTo>
                    <a:pt x="2839395" y="700416"/>
                  </a:lnTo>
                  <a:lnTo>
                    <a:pt x="2839395" y="750137"/>
                  </a:lnTo>
                  <a:lnTo>
                    <a:pt x="2871822" y="750137"/>
                  </a:lnTo>
                  <a:lnTo>
                    <a:pt x="2871822" y="724196"/>
                  </a:lnTo>
                  <a:lnTo>
                    <a:pt x="2910329" y="724196"/>
                  </a:lnTo>
                  <a:lnTo>
                    <a:pt x="2910329" y="693931"/>
                  </a:lnTo>
                  <a:lnTo>
                    <a:pt x="2958970" y="693931"/>
                  </a:lnTo>
                  <a:lnTo>
                    <a:pt x="2958970" y="805087"/>
                  </a:lnTo>
                  <a:lnTo>
                    <a:pt x="2958970" y="818866"/>
                  </a:lnTo>
                  <a:lnTo>
                    <a:pt x="3031519" y="818866"/>
                  </a:lnTo>
                  <a:cubicBezTo>
                    <a:pt x="3029295" y="939467"/>
                    <a:pt x="3033744" y="999999"/>
                    <a:pt x="3031520" y="1160647"/>
                  </a:cubicBezTo>
                  <a:lnTo>
                    <a:pt x="2054" y="1158314"/>
                  </a:lnTo>
                  <a:cubicBezTo>
                    <a:pt x="1369" y="1010750"/>
                    <a:pt x="685" y="871760"/>
                    <a:pt x="0" y="724196"/>
                  </a:cubicBezTo>
                  <a:lnTo>
                    <a:pt x="20267" y="724196"/>
                  </a:lnTo>
                  <a:cubicBezTo>
                    <a:pt x="20271" y="724190"/>
                    <a:pt x="20308" y="724108"/>
                    <a:pt x="20774" y="723115"/>
                  </a:cubicBezTo>
                  <a:lnTo>
                    <a:pt x="24320" y="715549"/>
                  </a:lnTo>
                  <a:cubicBezTo>
                    <a:pt x="24329" y="715550"/>
                    <a:pt x="24442" y="715568"/>
                    <a:pt x="26094" y="715819"/>
                  </a:cubicBezTo>
                  <a:lnTo>
                    <a:pt x="38507" y="717710"/>
                  </a:lnTo>
                  <a:cubicBezTo>
                    <a:pt x="38510" y="717720"/>
                    <a:pt x="38548" y="717821"/>
                    <a:pt x="39014" y="719062"/>
                  </a:cubicBezTo>
                  <a:lnTo>
                    <a:pt x="42560" y="728519"/>
                  </a:lnTo>
                  <a:cubicBezTo>
                    <a:pt x="42574" y="728520"/>
                    <a:pt x="43170" y="728570"/>
                    <a:pt x="68907" y="730681"/>
                  </a:cubicBezTo>
                  <a:lnTo>
                    <a:pt x="68907" y="607460"/>
                  </a:lnTo>
                  <a:lnTo>
                    <a:pt x="70934" y="607460"/>
                  </a:lnTo>
                  <a:lnTo>
                    <a:pt x="85121" y="607460"/>
                  </a:lnTo>
                  <a:lnTo>
                    <a:pt x="85121" y="471268"/>
                  </a:lnTo>
                  <a:lnTo>
                    <a:pt x="86894" y="471268"/>
                  </a:lnTo>
                  <a:lnTo>
                    <a:pt x="99308" y="471268"/>
                  </a:lnTo>
                  <a:lnTo>
                    <a:pt x="99308" y="356694"/>
                  </a:lnTo>
                  <a:cubicBezTo>
                    <a:pt x="103361" y="354532"/>
                    <a:pt x="103361" y="354532"/>
                    <a:pt x="103361" y="328590"/>
                  </a:cubicBezTo>
                  <a:lnTo>
                    <a:pt x="105388" y="328590"/>
                  </a:lnTo>
                  <a:lnTo>
                    <a:pt x="119575" y="328590"/>
                  </a:lnTo>
                  <a:cubicBezTo>
                    <a:pt x="119586" y="328567"/>
                    <a:pt x="120192" y="327200"/>
                    <a:pt x="156055" y="246443"/>
                  </a:cubicBezTo>
                  <a:cubicBezTo>
                    <a:pt x="156055" y="246429"/>
                    <a:pt x="156089" y="244478"/>
                    <a:pt x="160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875;p22">
              <a:extLst>
                <a:ext uri="{FF2B5EF4-FFF2-40B4-BE49-F238E27FC236}">
                  <a16:creationId xmlns:a16="http://schemas.microsoft.com/office/drawing/2014/main" id="{A3F86875-9A74-4EBD-AEA3-FDC6A27E3B99}"/>
                </a:ext>
              </a:extLst>
            </p:cNvPr>
            <p:cNvSpPr/>
            <p:nvPr/>
          </p:nvSpPr>
          <p:spPr>
            <a:xfrm>
              <a:off x="3024845" y="1883798"/>
              <a:ext cx="3024845" cy="689379"/>
            </a:xfrm>
            <a:custGeom>
              <a:avLst/>
              <a:gdLst/>
              <a:ahLst/>
              <a:cxnLst/>
              <a:rect l="l" t="t" r="r" b="b"/>
              <a:pathLst>
                <a:path w="3024845" h="689379" extrusionOk="0">
                  <a:moveTo>
                    <a:pt x="99308" y="0"/>
                  </a:moveTo>
                  <a:lnTo>
                    <a:pt x="220909" y="0"/>
                  </a:lnTo>
                  <a:lnTo>
                    <a:pt x="223189" y="0"/>
                  </a:lnTo>
                  <a:lnTo>
                    <a:pt x="239150" y="0"/>
                  </a:lnTo>
                  <a:lnTo>
                    <a:pt x="239150" y="140515"/>
                  </a:lnTo>
                  <a:cubicBezTo>
                    <a:pt x="239160" y="140514"/>
                    <a:pt x="239272" y="140493"/>
                    <a:pt x="240670" y="140245"/>
                  </a:cubicBezTo>
                  <a:lnTo>
                    <a:pt x="251310" y="138354"/>
                  </a:lnTo>
                  <a:cubicBezTo>
                    <a:pt x="251310" y="138376"/>
                    <a:pt x="251280" y="139710"/>
                    <a:pt x="249283" y="226986"/>
                  </a:cubicBezTo>
                  <a:cubicBezTo>
                    <a:pt x="249293" y="226988"/>
                    <a:pt x="249404" y="227008"/>
                    <a:pt x="250803" y="227257"/>
                  </a:cubicBezTo>
                  <a:lnTo>
                    <a:pt x="261443" y="229148"/>
                  </a:lnTo>
                  <a:cubicBezTo>
                    <a:pt x="261445" y="229155"/>
                    <a:pt x="261465" y="229219"/>
                    <a:pt x="261696" y="229959"/>
                  </a:cubicBezTo>
                  <a:lnTo>
                    <a:pt x="263470" y="235634"/>
                  </a:lnTo>
                  <a:cubicBezTo>
                    <a:pt x="263472" y="235625"/>
                    <a:pt x="263517" y="235482"/>
                    <a:pt x="264230" y="233202"/>
                  </a:cubicBezTo>
                  <a:lnTo>
                    <a:pt x="269550" y="216178"/>
                  </a:lnTo>
                  <a:lnTo>
                    <a:pt x="271323" y="216178"/>
                  </a:lnTo>
                  <a:lnTo>
                    <a:pt x="283737" y="216178"/>
                  </a:lnTo>
                  <a:lnTo>
                    <a:pt x="283737" y="248604"/>
                  </a:lnTo>
                  <a:cubicBezTo>
                    <a:pt x="283743" y="248609"/>
                    <a:pt x="283820" y="248649"/>
                    <a:pt x="284750" y="249145"/>
                  </a:cubicBezTo>
                  <a:lnTo>
                    <a:pt x="291844" y="252928"/>
                  </a:lnTo>
                  <a:lnTo>
                    <a:pt x="291844" y="254279"/>
                  </a:lnTo>
                  <a:lnTo>
                    <a:pt x="291844" y="263737"/>
                  </a:lnTo>
                  <a:lnTo>
                    <a:pt x="336431" y="263737"/>
                  </a:lnTo>
                  <a:lnTo>
                    <a:pt x="336431" y="264818"/>
                  </a:lnTo>
                  <a:lnTo>
                    <a:pt x="336431" y="272384"/>
                  </a:lnTo>
                  <a:lnTo>
                    <a:pt x="338457" y="272384"/>
                  </a:lnTo>
                  <a:lnTo>
                    <a:pt x="352644" y="272384"/>
                  </a:lnTo>
                  <a:lnTo>
                    <a:pt x="352644" y="242119"/>
                  </a:lnTo>
                  <a:lnTo>
                    <a:pt x="397231" y="242119"/>
                  </a:lnTo>
                  <a:lnTo>
                    <a:pt x="397231" y="240768"/>
                  </a:lnTo>
                  <a:lnTo>
                    <a:pt x="397231" y="231310"/>
                  </a:lnTo>
                  <a:lnTo>
                    <a:pt x="398245" y="231310"/>
                  </a:lnTo>
                  <a:lnTo>
                    <a:pt x="405338" y="231310"/>
                  </a:lnTo>
                  <a:lnTo>
                    <a:pt x="405338" y="229419"/>
                  </a:lnTo>
                  <a:lnTo>
                    <a:pt x="405338" y="216178"/>
                  </a:lnTo>
                  <a:lnTo>
                    <a:pt x="406098" y="216178"/>
                  </a:lnTo>
                  <a:lnTo>
                    <a:pt x="411418" y="216178"/>
                  </a:lnTo>
                  <a:lnTo>
                    <a:pt x="411418" y="215097"/>
                  </a:lnTo>
                  <a:lnTo>
                    <a:pt x="411418" y="207530"/>
                  </a:lnTo>
                  <a:lnTo>
                    <a:pt x="413445" y="207530"/>
                  </a:lnTo>
                  <a:lnTo>
                    <a:pt x="427632" y="207530"/>
                  </a:lnTo>
                  <a:lnTo>
                    <a:pt x="427632" y="208611"/>
                  </a:lnTo>
                  <a:lnTo>
                    <a:pt x="427632" y="216178"/>
                  </a:lnTo>
                  <a:lnTo>
                    <a:pt x="449925" y="216178"/>
                  </a:lnTo>
                  <a:lnTo>
                    <a:pt x="449925" y="214286"/>
                  </a:lnTo>
                  <a:lnTo>
                    <a:pt x="449925" y="201045"/>
                  </a:lnTo>
                  <a:lnTo>
                    <a:pt x="451699" y="201045"/>
                  </a:lnTo>
                  <a:lnTo>
                    <a:pt x="464112" y="201045"/>
                  </a:lnTo>
                  <a:lnTo>
                    <a:pt x="464112" y="224825"/>
                  </a:lnTo>
                  <a:lnTo>
                    <a:pt x="465126" y="224825"/>
                  </a:lnTo>
                  <a:lnTo>
                    <a:pt x="472219" y="224825"/>
                  </a:lnTo>
                  <a:lnTo>
                    <a:pt x="472219" y="223744"/>
                  </a:lnTo>
                  <a:lnTo>
                    <a:pt x="472219" y="216178"/>
                  </a:lnTo>
                  <a:lnTo>
                    <a:pt x="473992" y="216178"/>
                  </a:lnTo>
                  <a:lnTo>
                    <a:pt x="486406" y="216178"/>
                  </a:lnTo>
                  <a:lnTo>
                    <a:pt x="486406" y="242119"/>
                  </a:lnTo>
                  <a:lnTo>
                    <a:pt x="488433" y="242119"/>
                  </a:lnTo>
                  <a:lnTo>
                    <a:pt x="502619" y="242119"/>
                  </a:lnTo>
                  <a:lnTo>
                    <a:pt x="502619" y="243740"/>
                  </a:lnTo>
                  <a:lnTo>
                    <a:pt x="502619" y="255090"/>
                  </a:lnTo>
                  <a:lnTo>
                    <a:pt x="503379" y="255090"/>
                  </a:lnTo>
                  <a:lnTo>
                    <a:pt x="508700" y="255090"/>
                  </a:lnTo>
                  <a:lnTo>
                    <a:pt x="508700" y="254279"/>
                  </a:lnTo>
                  <a:lnTo>
                    <a:pt x="508700" y="248604"/>
                  </a:lnTo>
                  <a:lnTo>
                    <a:pt x="539100" y="248604"/>
                  </a:lnTo>
                  <a:lnTo>
                    <a:pt x="539100" y="272384"/>
                  </a:lnTo>
                  <a:lnTo>
                    <a:pt x="540113" y="272384"/>
                  </a:lnTo>
                  <a:lnTo>
                    <a:pt x="547207" y="272384"/>
                  </a:lnTo>
                  <a:lnTo>
                    <a:pt x="547207" y="273465"/>
                  </a:lnTo>
                  <a:lnTo>
                    <a:pt x="547207" y="281031"/>
                  </a:lnTo>
                  <a:lnTo>
                    <a:pt x="547967" y="281031"/>
                  </a:lnTo>
                  <a:lnTo>
                    <a:pt x="553287" y="281031"/>
                  </a:lnTo>
                  <a:lnTo>
                    <a:pt x="553287" y="278869"/>
                  </a:lnTo>
                  <a:lnTo>
                    <a:pt x="553287" y="263737"/>
                  </a:lnTo>
                  <a:lnTo>
                    <a:pt x="554300" y="263737"/>
                  </a:lnTo>
                  <a:lnTo>
                    <a:pt x="561394" y="263737"/>
                  </a:lnTo>
                  <a:lnTo>
                    <a:pt x="561394" y="264818"/>
                  </a:lnTo>
                  <a:lnTo>
                    <a:pt x="561394" y="272384"/>
                  </a:lnTo>
                  <a:lnTo>
                    <a:pt x="566714" y="270391"/>
                  </a:lnTo>
                  <a:cubicBezTo>
                    <a:pt x="567474" y="270019"/>
                    <a:pt x="567474" y="269817"/>
                    <a:pt x="567474" y="269411"/>
                  </a:cubicBezTo>
                  <a:lnTo>
                    <a:pt x="567474" y="263737"/>
                  </a:lnTo>
                  <a:lnTo>
                    <a:pt x="605981" y="263737"/>
                  </a:lnTo>
                  <a:lnTo>
                    <a:pt x="605981" y="287516"/>
                  </a:lnTo>
                  <a:lnTo>
                    <a:pt x="608007" y="287516"/>
                  </a:lnTo>
                  <a:lnTo>
                    <a:pt x="622194" y="287516"/>
                  </a:lnTo>
                  <a:lnTo>
                    <a:pt x="622194" y="288597"/>
                  </a:lnTo>
                  <a:lnTo>
                    <a:pt x="622194" y="296163"/>
                  </a:lnTo>
                  <a:lnTo>
                    <a:pt x="623968" y="296163"/>
                  </a:lnTo>
                  <a:lnTo>
                    <a:pt x="636381" y="296163"/>
                  </a:lnTo>
                  <a:lnTo>
                    <a:pt x="636381" y="272384"/>
                  </a:lnTo>
                  <a:lnTo>
                    <a:pt x="637394" y="272384"/>
                  </a:lnTo>
                  <a:lnTo>
                    <a:pt x="644488" y="272384"/>
                  </a:lnTo>
                  <a:lnTo>
                    <a:pt x="644488" y="239957"/>
                  </a:lnTo>
                  <a:lnTo>
                    <a:pt x="645501" y="239957"/>
                  </a:lnTo>
                  <a:lnTo>
                    <a:pt x="652595" y="239957"/>
                  </a:lnTo>
                  <a:lnTo>
                    <a:pt x="652595" y="238066"/>
                  </a:lnTo>
                  <a:lnTo>
                    <a:pt x="652595" y="224825"/>
                  </a:lnTo>
                  <a:cubicBezTo>
                    <a:pt x="650568" y="224825"/>
                    <a:pt x="650568" y="224825"/>
                    <a:pt x="651328" y="223203"/>
                  </a:cubicBezTo>
                  <a:lnTo>
                    <a:pt x="656648" y="211854"/>
                  </a:lnTo>
                  <a:cubicBezTo>
                    <a:pt x="656653" y="211871"/>
                    <a:pt x="656848" y="212545"/>
                    <a:pt x="664755" y="239957"/>
                  </a:cubicBezTo>
                  <a:lnTo>
                    <a:pt x="665515" y="239957"/>
                  </a:lnTo>
                  <a:lnTo>
                    <a:pt x="670835" y="239957"/>
                  </a:lnTo>
                  <a:lnTo>
                    <a:pt x="670835" y="134030"/>
                  </a:lnTo>
                  <a:lnTo>
                    <a:pt x="672355" y="134030"/>
                  </a:lnTo>
                  <a:lnTo>
                    <a:pt x="682995" y="134030"/>
                  </a:lnTo>
                  <a:lnTo>
                    <a:pt x="682995" y="86471"/>
                  </a:lnTo>
                  <a:lnTo>
                    <a:pt x="709342" y="86471"/>
                  </a:lnTo>
                  <a:lnTo>
                    <a:pt x="709342" y="64853"/>
                  </a:lnTo>
                  <a:lnTo>
                    <a:pt x="743796" y="64853"/>
                  </a:lnTo>
                  <a:lnTo>
                    <a:pt x="743796" y="67285"/>
                  </a:lnTo>
                  <a:lnTo>
                    <a:pt x="743796" y="84309"/>
                  </a:lnTo>
                  <a:lnTo>
                    <a:pt x="746076" y="84309"/>
                  </a:lnTo>
                  <a:lnTo>
                    <a:pt x="762036" y="84309"/>
                  </a:lnTo>
                  <a:lnTo>
                    <a:pt x="762036" y="131868"/>
                  </a:lnTo>
                  <a:lnTo>
                    <a:pt x="763049" y="131868"/>
                  </a:lnTo>
                  <a:lnTo>
                    <a:pt x="770143" y="131868"/>
                  </a:lnTo>
                  <a:lnTo>
                    <a:pt x="784330" y="136192"/>
                  </a:lnTo>
                  <a:lnTo>
                    <a:pt x="784330" y="175104"/>
                  </a:lnTo>
                  <a:lnTo>
                    <a:pt x="785343" y="175104"/>
                  </a:lnTo>
                  <a:lnTo>
                    <a:pt x="792436" y="175104"/>
                  </a:lnTo>
                  <a:lnTo>
                    <a:pt x="792436" y="176725"/>
                  </a:lnTo>
                  <a:lnTo>
                    <a:pt x="792436" y="188074"/>
                  </a:lnTo>
                  <a:lnTo>
                    <a:pt x="794463" y="188074"/>
                  </a:lnTo>
                  <a:lnTo>
                    <a:pt x="808650" y="188074"/>
                  </a:lnTo>
                  <a:lnTo>
                    <a:pt x="814730" y="194560"/>
                  </a:lnTo>
                  <a:lnTo>
                    <a:pt x="814730" y="216178"/>
                  </a:lnTo>
                  <a:lnTo>
                    <a:pt x="817010" y="216178"/>
                  </a:lnTo>
                  <a:lnTo>
                    <a:pt x="832970" y="216178"/>
                  </a:lnTo>
                  <a:lnTo>
                    <a:pt x="832970" y="217258"/>
                  </a:lnTo>
                  <a:lnTo>
                    <a:pt x="832970" y="224825"/>
                  </a:lnTo>
                  <a:lnTo>
                    <a:pt x="834237" y="224825"/>
                  </a:lnTo>
                  <a:lnTo>
                    <a:pt x="843104" y="224825"/>
                  </a:lnTo>
                  <a:lnTo>
                    <a:pt x="843104" y="226986"/>
                  </a:lnTo>
                  <a:lnTo>
                    <a:pt x="843104" y="242119"/>
                  </a:lnTo>
                  <a:cubicBezTo>
                    <a:pt x="847157" y="242119"/>
                    <a:pt x="847157" y="242119"/>
                    <a:pt x="847157" y="240227"/>
                  </a:cubicBezTo>
                  <a:lnTo>
                    <a:pt x="847157" y="226986"/>
                  </a:lnTo>
                  <a:lnTo>
                    <a:pt x="848170" y="226986"/>
                  </a:lnTo>
                  <a:lnTo>
                    <a:pt x="855264" y="226986"/>
                  </a:lnTo>
                  <a:lnTo>
                    <a:pt x="855264" y="228608"/>
                  </a:lnTo>
                  <a:lnTo>
                    <a:pt x="855264" y="239957"/>
                  </a:lnTo>
                  <a:lnTo>
                    <a:pt x="856024" y="239957"/>
                  </a:lnTo>
                  <a:lnTo>
                    <a:pt x="861344" y="239957"/>
                  </a:lnTo>
                  <a:cubicBezTo>
                    <a:pt x="861344" y="235634"/>
                    <a:pt x="861344" y="235634"/>
                    <a:pt x="909984" y="235634"/>
                  </a:cubicBezTo>
                  <a:lnTo>
                    <a:pt x="909984" y="236985"/>
                  </a:lnTo>
                  <a:lnTo>
                    <a:pt x="909984" y="246442"/>
                  </a:lnTo>
                  <a:lnTo>
                    <a:pt x="910744" y="246442"/>
                  </a:lnTo>
                  <a:lnTo>
                    <a:pt x="916065" y="246442"/>
                  </a:lnTo>
                  <a:lnTo>
                    <a:pt x="916065" y="248604"/>
                  </a:lnTo>
                  <a:lnTo>
                    <a:pt x="916065" y="263737"/>
                  </a:lnTo>
                  <a:cubicBezTo>
                    <a:pt x="916073" y="263733"/>
                    <a:pt x="916189" y="263655"/>
                    <a:pt x="918091" y="262386"/>
                  </a:cubicBezTo>
                  <a:lnTo>
                    <a:pt x="932278" y="252928"/>
                  </a:lnTo>
                  <a:cubicBezTo>
                    <a:pt x="932280" y="252909"/>
                    <a:pt x="932411" y="252034"/>
                    <a:pt x="938358" y="211854"/>
                  </a:cubicBezTo>
                  <a:cubicBezTo>
                    <a:pt x="938367" y="211852"/>
                    <a:pt x="938436" y="211826"/>
                    <a:pt x="939118" y="211584"/>
                  </a:cubicBezTo>
                  <a:lnTo>
                    <a:pt x="944438" y="209692"/>
                  </a:lnTo>
                  <a:cubicBezTo>
                    <a:pt x="944438" y="209676"/>
                    <a:pt x="944471" y="208615"/>
                    <a:pt x="946465" y="140515"/>
                  </a:cubicBezTo>
                  <a:cubicBezTo>
                    <a:pt x="946465" y="140533"/>
                    <a:pt x="946498" y="141624"/>
                    <a:pt x="948492" y="209692"/>
                  </a:cubicBezTo>
                  <a:cubicBezTo>
                    <a:pt x="948501" y="209695"/>
                    <a:pt x="948572" y="209720"/>
                    <a:pt x="949252" y="209962"/>
                  </a:cubicBezTo>
                  <a:lnTo>
                    <a:pt x="954572" y="211854"/>
                  </a:lnTo>
                  <a:lnTo>
                    <a:pt x="954572" y="125383"/>
                  </a:lnTo>
                  <a:cubicBezTo>
                    <a:pt x="958625" y="125383"/>
                    <a:pt x="958625" y="125383"/>
                    <a:pt x="958625" y="92956"/>
                  </a:cubicBezTo>
                  <a:lnTo>
                    <a:pt x="997132" y="92956"/>
                  </a:lnTo>
                  <a:lnTo>
                    <a:pt x="997132" y="125383"/>
                  </a:lnTo>
                  <a:lnTo>
                    <a:pt x="997892" y="125383"/>
                  </a:lnTo>
                  <a:lnTo>
                    <a:pt x="1003212" y="125383"/>
                  </a:lnTo>
                  <a:lnTo>
                    <a:pt x="1003212" y="43235"/>
                  </a:lnTo>
                  <a:lnTo>
                    <a:pt x="1004986" y="43235"/>
                  </a:lnTo>
                  <a:lnTo>
                    <a:pt x="1017399" y="43235"/>
                  </a:lnTo>
                  <a:lnTo>
                    <a:pt x="1017399" y="41344"/>
                  </a:lnTo>
                  <a:lnTo>
                    <a:pt x="1017399" y="28103"/>
                  </a:lnTo>
                  <a:lnTo>
                    <a:pt x="1039693" y="28103"/>
                  </a:lnTo>
                  <a:lnTo>
                    <a:pt x="1039693" y="27022"/>
                  </a:lnTo>
                  <a:lnTo>
                    <a:pt x="1039693" y="19456"/>
                  </a:lnTo>
                  <a:lnTo>
                    <a:pt x="1041466" y="19456"/>
                  </a:lnTo>
                  <a:lnTo>
                    <a:pt x="1053880" y="19456"/>
                  </a:lnTo>
                  <a:lnTo>
                    <a:pt x="1053880" y="20537"/>
                  </a:lnTo>
                  <a:lnTo>
                    <a:pt x="1053880" y="28103"/>
                  </a:lnTo>
                  <a:lnTo>
                    <a:pt x="1054640" y="28103"/>
                  </a:lnTo>
                  <a:lnTo>
                    <a:pt x="1059960" y="28103"/>
                  </a:lnTo>
                  <a:lnTo>
                    <a:pt x="1070093" y="23779"/>
                  </a:lnTo>
                  <a:lnTo>
                    <a:pt x="1074146" y="27022"/>
                  </a:lnTo>
                  <a:lnTo>
                    <a:pt x="1074146" y="19456"/>
                  </a:lnTo>
                  <a:lnTo>
                    <a:pt x="1076426" y="19456"/>
                  </a:lnTo>
                  <a:lnTo>
                    <a:pt x="1092387" y="19456"/>
                  </a:lnTo>
                  <a:lnTo>
                    <a:pt x="1092387" y="20537"/>
                  </a:lnTo>
                  <a:lnTo>
                    <a:pt x="1092387" y="28103"/>
                  </a:lnTo>
                  <a:lnTo>
                    <a:pt x="1122787" y="28103"/>
                  </a:lnTo>
                  <a:lnTo>
                    <a:pt x="1122787" y="29724"/>
                  </a:lnTo>
                  <a:lnTo>
                    <a:pt x="1122787" y="41074"/>
                  </a:lnTo>
                  <a:lnTo>
                    <a:pt x="1149134" y="41074"/>
                  </a:lnTo>
                  <a:lnTo>
                    <a:pt x="1149134" y="71338"/>
                  </a:lnTo>
                  <a:lnTo>
                    <a:pt x="1149894" y="71338"/>
                  </a:lnTo>
                  <a:lnTo>
                    <a:pt x="1155214" y="71338"/>
                  </a:lnTo>
                  <a:lnTo>
                    <a:pt x="1155214" y="72419"/>
                  </a:lnTo>
                  <a:lnTo>
                    <a:pt x="1155214" y="79986"/>
                  </a:lnTo>
                  <a:cubicBezTo>
                    <a:pt x="1159268" y="79986"/>
                    <a:pt x="1159268" y="79986"/>
                    <a:pt x="1159268" y="110250"/>
                  </a:cubicBezTo>
                  <a:lnTo>
                    <a:pt x="1160028" y="110250"/>
                  </a:lnTo>
                  <a:lnTo>
                    <a:pt x="1165348" y="110250"/>
                  </a:lnTo>
                  <a:lnTo>
                    <a:pt x="1165348" y="111061"/>
                  </a:lnTo>
                  <a:lnTo>
                    <a:pt x="1165348" y="116736"/>
                  </a:lnTo>
                  <a:lnTo>
                    <a:pt x="1166361" y="116736"/>
                  </a:lnTo>
                  <a:lnTo>
                    <a:pt x="1173454" y="116736"/>
                  </a:lnTo>
                  <a:lnTo>
                    <a:pt x="1173454" y="147001"/>
                  </a:lnTo>
                  <a:lnTo>
                    <a:pt x="1175481" y="147001"/>
                  </a:lnTo>
                  <a:lnTo>
                    <a:pt x="1189668" y="147001"/>
                  </a:lnTo>
                  <a:lnTo>
                    <a:pt x="1189668" y="170780"/>
                  </a:lnTo>
                  <a:cubicBezTo>
                    <a:pt x="1191695" y="170780"/>
                    <a:pt x="1191695" y="170780"/>
                    <a:pt x="1191695" y="172401"/>
                  </a:cubicBezTo>
                  <a:lnTo>
                    <a:pt x="1191695" y="183751"/>
                  </a:lnTo>
                  <a:lnTo>
                    <a:pt x="1192455" y="183751"/>
                  </a:lnTo>
                  <a:lnTo>
                    <a:pt x="1197775" y="183751"/>
                  </a:lnTo>
                  <a:lnTo>
                    <a:pt x="1197775" y="207530"/>
                  </a:lnTo>
                  <a:lnTo>
                    <a:pt x="1199041" y="207530"/>
                  </a:lnTo>
                  <a:lnTo>
                    <a:pt x="1207908" y="207530"/>
                  </a:lnTo>
                  <a:cubicBezTo>
                    <a:pt x="1209935" y="209692"/>
                    <a:pt x="1209935" y="209692"/>
                    <a:pt x="1209935" y="211584"/>
                  </a:cubicBezTo>
                  <a:lnTo>
                    <a:pt x="1209935" y="224825"/>
                  </a:lnTo>
                  <a:cubicBezTo>
                    <a:pt x="1209940" y="224818"/>
                    <a:pt x="1210027" y="224711"/>
                    <a:pt x="1211455" y="222933"/>
                  </a:cubicBezTo>
                  <a:lnTo>
                    <a:pt x="1222095" y="209692"/>
                  </a:lnTo>
                  <a:lnTo>
                    <a:pt x="1250469" y="209692"/>
                  </a:lnTo>
                  <a:lnTo>
                    <a:pt x="1250469" y="296163"/>
                  </a:lnTo>
                  <a:lnTo>
                    <a:pt x="1251229" y="296163"/>
                  </a:lnTo>
                  <a:lnTo>
                    <a:pt x="1256549" y="296163"/>
                  </a:lnTo>
                  <a:cubicBezTo>
                    <a:pt x="1256553" y="296155"/>
                    <a:pt x="1256612" y="296055"/>
                    <a:pt x="1257309" y="294812"/>
                  </a:cubicBezTo>
                  <a:lnTo>
                    <a:pt x="1262629" y="285354"/>
                  </a:lnTo>
                  <a:lnTo>
                    <a:pt x="1262629" y="287246"/>
                  </a:lnTo>
                  <a:lnTo>
                    <a:pt x="1262629" y="300487"/>
                  </a:lnTo>
                  <a:cubicBezTo>
                    <a:pt x="1266682" y="300487"/>
                    <a:pt x="1266682" y="300487"/>
                    <a:pt x="1266682" y="255090"/>
                  </a:cubicBezTo>
                  <a:lnTo>
                    <a:pt x="1267442" y="255090"/>
                  </a:lnTo>
                  <a:lnTo>
                    <a:pt x="1272762" y="255090"/>
                  </a:lnTo>
                  <a:lnTo>
                    <a:pt x="1272762" y="190236"/>
                  </a:lnTo>
                  <a:lnTo>
                    <a:pt x="1273776" y="190236"/>
                  </a:lnTo>
                  <a:lnTo>
                    <a:pt x="1280869" y="190236"/>
                  </a:lnTo>
                  <a:cubicBezTo>
                    <a:pt x="1280875" y="190215"/>
                    <a:pt x="1281139" y="189275"/>
                    <a:pt x="1293029" y="147001"/>
                  </a:cubicBezTo>
                  <a:lnTo>
                    <a:pt x="1294296" y="147001"/>
                  </a:lnTo>
                  <a:lnTo>
                    <a:pt x="1303163" y="147001"/>
                  </a:lnTo>
                  <a:cubicBezTo>
                    <a:pt x="1303168" y="147024"/>
                    <a:pt x="1303394" y="147990"/>
                    <a:pt x="1313296" y="190236"/>
                  </a:cubicBezTo>
                  <a:lnTo>
                    <a:pt x="1314309" y="190236"/>
                  </a:lnTo>
                  <a:lnTo>
                    <a:pt x="1321403" y="190236"/>
                  </a:lnTo>
                  <a:lnTo>
                    <a:pt x="1321403" y="229148"/>
                  </a:lnTo>
                  <a:lnTo>
                    <a:pt x="1323176" y="229148"/>
                  </a:lnTo>
                  <a:lnTo>
                    <a:pt x="1335590" y="229148"/>
                  </a:lnTo>
                  <a:lnTo>
                    <a:pt x="1335590" y="231310"/>
                  </a:lnTo>
                  <a:lnTo>
                    <a:pt x="1335590" y="246442"/>
                  </a:lnTo>
                  <a:cubicBezTo>
                    <a:pt x="1339643" y="246442"/>
                    <a:pt x="1339643" y="246442"/>
                    <a:pt x="1339643" y="244281"/>
                  </a:cubicBezTo>
                  <a:lnTo>
                    <a:pt x="1339643" y="229148"/>
                  </a:lnTo>
                  <a:lnTo>
                    <a:pt x="1341163" y="229148"/>
                  </a:lnTo>
                  <a:lnTo>
                    <a:pt x="1351803" y="229148"/>
                  </a:lnTo>
                  <a:lnTo>
                    <a:pt x="1351803" y="230769"/>
                  </a:lnTo>
                  <a:lnTo>
                    <a:pt x="1351803" y="242119"/>
                  </a:lnTo>
                  <a:lnTo>
                    <a:pt x="1382204" y="242119"/>
                  </a:lnTo>
                  <a:lnTo>
                    <a:pt x="1382204" y="205369"/>
                  </a:lnTo>
                  <a:lnTo>
                    <a:pt x="1383470" y="205369"/>
                  </a:lnTo>
                  <a:lnTo>
                    <a:pt x="1392337" y="205369"/>
                  </a:lnTo>
                  <a:lnTo>
                    <a:pt x="1392337" y="226986"/>
                  </a:lnTo>
                  <a:cubicBezTo>
                    <a:pt x="1394364" y="226986"/>
                    <a:pt x="1394364" y="226986"/>
                    <a:pt x="1394364" y="194560"/>
                  </a:cubicBezTo>
                  <a:lnTo>
                    <a:pt x="1416657" y="194560"/>
                  </a:lnTo>
                  <a:lnTo>
                    <a:pt x="1416657" y="192938"/>
                  </a:lnTo>
                  <a:lnTo>
                    <a:pt x="1416657" y="181589"/>
                  </a:lnTo>
                  <a:lnTo>
                    <a:pt x="1417417" y="181589"/>
                  </a:lnTo>
                  <a:lnTo>
                    <a:pt x="1422737" y="181589"/>
                  </a:lnTo>
                  <a:lnTo>
                    <a:pt x="1422737" y="179698"/>
                  </a:lnTo>
                  <a:lnTo>
                    <a:pt x="1422737" y="166457"/>
                  </a:lnTo>
                  <a:lnTo>
                    <a:pt x="1426791" y="172942"/>
                  </a:lnTo>
                  <a:lnTo>
                    <a:pt x="1429071" y="172942"/>
                  </a:lnTo>
                  <a:lnTo>
                    <a:pt x="1445031" y="172942"/>
                  </a:lnTo>
                  <a:lnTo>
                    <a:pt x="1445031" y="172131"/>
                  </a:lnTo>
                  <a:lnTo>
                    <a:pt x="1445031" y="166457"/>
                  </a:lnTo>
                  <a:lnTo>
                    <a:pt x="1445791" y="166457"/>
                  </a:lnTo>
                  <a:lnTo>
                    <a:pt x="1451111" y="166457"/>
                  </a:lnTo>
                  <a:lnTo>
                    <a:pt x="1451111" y="167808"/>
                  </a:lnTo>
                  <a:lnTo>
                    <a:pt x="1451111" y="177266"/>
                  </a:lnTo>
                  <a:lnTo>
                    <a:pt x="1489618" y="177266"/>
                  </a:lnTo>
                  <a:lnTo>
                    <a:pt x="1489618" y="315619"/>
                  </a:lnTo>
                  <a:lnTo>
                    <a:pt x="1491138" y="315619"/>
                  </a:lnTo>
                  <a:lnTo>
                    <a:pt x="1501778" y="315619"/>
                  </a:lnTo>
                  <a:lnTo>
                    <a:pt x="1501778" y="302649"/>
                  </a:lnTo>
                  <a:lnTo>
                    <a:pt x="1505832" y="302649"/>
                  </a:lnTo>
                  <a:lnTo>
                    <a:pt x="1505832" y="315619"/>
                  </a:lnTo>
                  <a:lnTo>
                    <a:pt x="1536232" y="315619"/>
                  </a:lnTo>
                  <a:lnTo>
                    <a:pt x="1536232" y="285354"/>
                  </a:lnTo>
                  <a:lnTo>
                    <a:pt x="1548392" y="285354"/>
                  </a:lnTo>
                  <a:lnTo>
                    <a:pt x="1560552" y="283193"/>
                  </a:lnTo>
                  <a:cubicBezTo>
                    <a:pt x="1562579" y="283193"/>
                    <a:pt x="1562579" y="285354"/>
                    <a:pt x="1564606" y="285354"/>
                  </a:cubicBezTo>
                  <a:lnTo>
                    <a:pt x="1574739" y="285354"/>
                  </a:lnTo>
                  <a:lnTo>
                    <a:pt x="1574739" y="315619"/>
                  </a:lnTo>
                  <a:lnTo>
                    <a:pt x="1582846" y="315619"/>
                  </a:lnTo>
                  <a:lnTo>
                    <a:pt x="1582846" y="332914"/>
                  </a:lnTo>
                  <a:lnTo>
                    <a:pt x="1592182" y="333819"/>
                  </a:lnTo>
                  <a:lnTo>
                    <a:pt x="1605140" y="333819"/>
                  </a:lnTo>
                  <a:lnTo>
                    <a:pt x="1605140" y="317781"/>
                  </a:lnTo>
                  <a:lnTo>
                    <a:pt x="1673096" y="317781"/>
                  </a:lnTo>
                  <a:lnTo>
                    <a:pt x="1673096" y="232528"/>
                  </a:lnTo>
                  <a:lnTo>
                    <a:pt x="1745104" y="232528"/>
                  </a:lnTo>
                  <a:lnTo>
                    <a:pt x="1745104" y="311296"/>
                  </a:lnTo>
                  <a:lnTo>
                    <a:pt x="1747008" y="311296"/>
                  </a:lnTo>
                  <a:lnTo>
                    <a:pt x="1748250" y="333819"/>
                  </a:lnTo>
                  <a:lnTo>
                    <a:pt x="1757926" y="333819"/>
                  </a:lnTo>
                  <a:cubicBezTo>
                    <a:pt x="1758462" y="326605"/>
                    <a:pt x="1759168" y="318951"/>
                    <a:pt x="1759168" y="311296"/>
                  </a:cubicBezTo>
                  <a:lnTo>
                    <a:pt x="1765248" y="311296"/>
                  </a:lnTo>
                  <a:lnTo>
                    <a:pt x="1766490" y="333819"/>
                  </a:lnTo>
                  <a:lnTo>
                    <a:pt x="1817112" y="333819"/>
                  </a:lnTo>
                  <a:lnTo>
                    <a:pt x="1817112" y="170791"/>
                  </a:lnTo>
                  <a:lnTo>
                    <a:pt x="2014439" y="170791"/>
                  </a:lnTo>
                  <a:lnTo>
                    <a:pt x="2014439" y="333819"/>
                  </a:lnTo>
                  <a:lnTo>
                    <a:pt x="2033136" y="333819"/>
                  </a:lnTo>
                  <a:lnTo>
                    <a:pt x="2033136" y="251126"/>
                  </a:lnTo>
                  <a:lnTo>
                    <a:pt x="2128256" y="251126"/>
                  </a:lnTo>
                  <a:cubicBezTo>
                    <a:pt x="2152853" y="240257"/>
                    <a:pt x="2161167" y="196782"/>
                    <a:pt x="2180720" y="185913"/>
                  </a:cubicBezTo>
                  <a:lnTo>
                    <a:pt x="2245574" y="185913"/>
                  </a:lnTo>
                  <a:lnTo>
                    <a:pt x="2245574" y="261575"/>
                  </a:lnTo>
                  <a:lnTo>
                    <a:pt x="2253681" y="261575"/>
                  </a:lnTo>
                  <a:cubicBezTo>
                    <a:pt x="2253681" y="259413"/>
                    <a:pt x="2255708" y="257251"/>
                    <a:pt x="2255708" y="255090"/>
                  </a:cubicBezTo>
                  <a:lnTo>
                    <a:pt x="2261788" y="255090"/>
                  </a:lnTo>
                  <a:cubicBezTo>
                    <a:pt x="2261788" y="257251"/>
                    <a:pt x="2261788" y="259413"/>
                    <a:pt x="2263815" y="263737"/>
                  </a:cubicBezTo>
                  <a:lnTo>
                    <a:pt x="2275975" y="263737"/>
                  </a:lnTo>
                  <a:lnTo>
                    <a:pt x="2275975" y="257251"/>
                  </a:lnTo>
                  <a:lnTo>
                    <a:pt x="2298268" y="257251"/>
                  </a:lnTo>
                  <a:lnTo>
                    <a:pt x="2298268" y="263737"/>
                  </a:lnTo>
                  <a:lnTo>
                    <a:pt x="2318535" y="263737"/>
                  </a:lnTo>
                  <a:lnTo>
                    <a:pt x="2318535" y="309134"/>
                  </a:lnTo>
                  <a:lnTo>
                    <a:pt x="2332722" y="309134"/>
                  </a:lnTo>
                  <a:lnTo>
                    <a:pt x="2332722" y="296163"/>
                  </a:lnTo>
                  <a:lnTo>
                    <a:pt x="2348936" y="296163"/>
                  </a:lnTo>
                  <a:lnTo>
                    <a:pt x="2348936" y="116736"/>
                  </a:lnTo>
                  <a:lnTo>
                    <a:pt x="2355016" y="110250"/>
                  </a:lnTo>
                  <a:lnTo>
                    <a:pt x="2427977" y="110250"/>
                  </a:lnTo>
                  <a:lnTo>
                    <a:pt x="2427977" y="118898"/>
                  </a:lnTo>
                  <a:lnTo>
                    <a:pt x="2438110" y="118898"/>
                  </a:lnTo>
                  <a:lnTo>
                    <a:pt x="2438110" y="233472"/>
                  </a:lnTo>
                  <a:lnTo>
                    <a:pt x="2460404" y="233472"/>
                  </a:lnTo>
                  <a:lnTo>
                    <a:pt x="2460404" y="166457"/>
                  </a:lnTo>
                  <a:lnTo>
                    <a:pt x="2486751" y="166457"/>
                  </a:lnTo>
                  <a:cubicBezTo>
                    <a:pt x="2488777" y="166457"/>
                    <a:pt x="2488777" y="164295"/>
                    <a:pt x="2490804" y="162133"/>
                  </a:cubicBezTo>
                  <a:lnTo>
                    <a:pt x="2498911" y="162133"/>
                  </a:lnTo>
                  <a:cubicBezTo>
                    <a:pt x="2500937" y="164295"/>
                    <a:pt x="2500937" y="166457"/>
                    <a:pt x="2502964" y="166457"/>
                  </a:cubicBezTo>
                  <a:lnTo>
                    <a:pt x="2525258" y="166457"/>
                  </a:lnTo>
                  <a:lnTo>
                    <a:pt x="2525258" y="49721"/>
                  </a:lnTo>
                  <a:cubicBezTo>
                    <a:pt x="2525272" y="49718"/>
                    <a:pt x="2526139" y="49554"/>
                    <a:pt x="2582005" y="38912"/>
                  </a:cubicBezTo>
                  <a:lnTo>
                    <a:pt x="2582005" y="39993"/>
                  </a:lnTo>
                  <a:lnTo>
                    <a:pt x="2582005" y="47559"/>
                  </a:lnTo>
                  <a:lnTo>
                    <a:pt x="2608352" y="47559"/>
                  </a:lnTo>
                  <a:lnTo>
                    <a:pt x="2608352" y="302649"/>
                  </a:lnTo>
                  <a:lnTo>
                    <a:pt x="2630646" y="302649"/>
                  </a:lnTo>
                  <a:lnTo>
                    <a:pt x="2630646" y="298325"/>
                  </a:lnTo>
                  <a:lnTo>
                    <a:pt x="2642806" y="298325"/>
                  </a:lnTo>
                  <a:lnTo>
                    <a:pt x="2642806" y="302649"/>
                  </a:lnTo>
                  <a:lnTo>
                    <a:pt x="2667126" y="302649"/>
                  </a:lnTo>
                  <a:lnTo>
                    <a:pt x="2667126" y="289678"/>
                  </a:lnTo>
                  <a:lnTo>
                    <a:pt x="2695500" y="289678"/>
                  </a:lnTo>
                  <a:cubicBezTo>
                    <a:pt x="2699553" y="285354"/>
                    <a:pt x="2703607" y="285354"/>
                    <a:pt x="2707660" y="285354"/>
                  </a:cubicBezTo>
                  <a:cubicBezTo>
                    <a:pt x="2713740" y="289678"/>
                    <a:pt x="2721847" y="289678"/>
                    <a:pt x="2727927" y="289678"/>
                  </a:cubicBezTo>
                  <a:lnTo>
                    <a:pt x="2727927" y="272384"/>
                  </a:lnTo>
                  <a:lnTo>
                    <a:pt x="2736034" y="272384"/>
                  </a:lnTo>
                  <a:lnTo>
                    <a:pt x="2736034" y="259413"/>
                  </a:lnTo>
                  <a:lnTo>
                    <a:pt x="2792781" y="259413"/>
                  </a:lnTo>
                  <a:lnTo>
                    <a:pt x="2792781" y="229148"/>
                  </a:lnTo>
                  <a:lnTo>
                    <a:pt x="2811021" y="229148"/>
                  </a:lnTo>
                  <a:lnTo>
                    <a:pt x="2811021" y="222663"/>
                  </a:lnTo>
                  <a:lnTo>
                    <a:pt x="2823181" y="222663"/>
                  </a:lnTo>
                  <a:lnTo>
                    <a:pt x="2823181" y="229148"/>
                  </a:lnTo>
                  <a:lnTo>
                    <a:pt x="2839395" y="229148"/>
                  </a:lnTo>
                  <a:lnTo>
                    <a:pt x="2839395" y="278869"/>
                  </a:lnTo>
                  <a:lnTo>
                    <a:pt x="2871822" y="278869"/>
                  </a:lnTo>
                  <a:lnTo>
                    <a:pt x="2871822" y="252928"/>
                  </a:lnTo>
                  <a:lnTo>
                    <a:pt x="2910329" y="252928"/>
                  </a:lnTo>
                  <a:lnTo>
                    <a:pt x="2910329" y="222663"/>
                  </a:lnTo>
                  <a:lnTo>
                    <a:pt x="2958970" y="222663"/>
                  </a:lnTo>
                  <a:lnTo>
                    <a:pt x="2958970" y="333819"/>
                  </a:lnTo>
                  <a:lnTo>
                    <a:pt x="2958970" y="347598"/>
                  </a:lnTo>
                  <a:lnTo>
                    <a:pt x="3024845" y="347598"/>
                  </a:lnTo>
                  <a:lnTo>
                    <a:pt x="3024845" y="689379"/>
                  </a:lnTo>
                  <a:lnTo>
                    <a:pt x="2054" y="687046"/>
                  </a:lnTo>
                  <a:cubicBezTo>
                    <a:pt x="1369" y="539482"/>
                    <a:pt x="685" y="400492"/>
                    <a:pt x="0" y="252928"/>
                  </a:cubicBezTo>
                  <a:lnTo>
                    <a:pt x="20267" y="252928"/>
                  </a:lnTo>
                  <a:cubicBezTo>
                    <a:pt x="20271" y="252922"/>
                    <a:pt x="20308" y="252840"/>
                    <a:pt x="20774" y="251847"/>
                  </a:cubicBezTo>
                  <a:lnTo>
                    <a:pt x="24320" y="244281"/>
                  </a:lnTo>
                  <a:cubicBezTo>
                    <a:pt x="24329" y="244282"/>
                    <a:pt x="24442" y="244300"/>
                    <a:pt x="26094" y="244551"/>
                  </a:cubicBezTo>
                  <a:lnTo>
                    <a:pt x="38507" y="246442"/>
                  </a:lnTo>
                  <a:cubicBezTo>
                    <a:pt x="38510" y="246452"/>
                    <a:pt x="38548" y="246553"/>
                    <a:pt x="39014" y="247794"/>
                  </a:cubicBezTo>
                  <a:lnTo>
                    <a:pt x="42560" y="257251"/>
                  </a:lnTo>
                  <a:cubicBezTo>
                    <a:pt x="42574" y="257252"/>
                    <a:pt x="43170" y="257302"/>
                    <a:pt x="68907" y="259413"/>
                  </a:cubicBezTo>
                  <a:lnTo>
                    <a:pt x="68907" y="136192"/>
                  </a:lnTo>
                  <a:lnTo>
                    <a:pt x="70934" y="136192"/>
                  </a:lnTo>
                  <a:lnTo>
                    <a:pt x="85121" y="136192"/>
                  </a:lnTo>
                  <a:lnTo>
                    <a:pt x="85121" y="0"/>
                  </a:lnTo>
                  <a:lnTo>
                    <a:pt x="86894" y="0"/>
                  </a:lnTo>
                  <a:lnTo>
                    <a:pt x="993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876;p22">
              <a:extLst>
                <a:ext uri="{FF2B5EF4-FFF2-40B4-BE49-F238E27FC236}">
                  <a16:creationId xmlns:a16="http://schemas.microsoft.com/office/drawing/2014/main" id="{E9856967-758C-4D00-8159-EF0F42777919}"/>
                </a:ext>
              </a:extLst>
            </p:cNvPr>
            <p:cNvSpPr/>
            <p:nvPr/>
          </p:nvSpPr>
          <p:spPr>
            <a:xfrm>
              <a:off x="6047165" y="1883798"/>
              <a:ext cx="2961438" cy="689379"/>
            </a:xfrm>
            <a:custGeom>
              <a:avLst/>
              <a:gdLst/>
              <a:ahLst/>
              <a:cxnLst/>
              <a:rect l="l" t="t" r="r" b="b"/>
              <a:pathLst>
                <a:path w="2961438" h="689379" extrusionOk="0">
                  <a:moveTo>
                    <a:pt x="99308" y="0"/>
                  </a:moveTo>
                  <a:lnTo>
                    <a:pt x="220909" y="0"/>
                  </a:lnTo>
                  <a:lnTo>
                    <a:pt x="223189" y="0"/>
                  </a:lnTo>
                  <a:lnTo>
                    <a:pt x="239150" y="0"/>
                  </a:lnTo>
                  <a:lnTo>
                    <a:pt x="239150" y="140515"/>
                  </a:lnTo>
                  <a:cubicBezTo>
                    <a:pt x="239160" y="140514"/>
                    <a:pt x="239272" y="140493"/>
                    <a:pt x="240670" y="140245"/>
                  </a:cubicBezTo>
                  <a:lnTo>
                    <a:pt x="251310" y="138354"/>
                  </a:lnTo>
                  <a:cubicBezTo>
                    <a:pt x="251310" y="138376"/>
                    <a:pt x="251280" y="139710"/>
                    <a:pt x="249283" y="226986"/>
                  </a:cubicBezTo>
                  <a:cubicBezTo>
                    <a:pt x="249293" y="226988"/>
                    <a:pt x="249404" y="227008"/>
                    <a:pt x="250803" y="227257"/>
                  </a:cubicBezTo>
                  <a:lnTo>
                    <a:pt x="261443" y="229148"/>
                  </a:lnTo>
                  <a:cubicBezTo>
                    <a:pt x="261445" y="229155"/>
                    <a:pt x="261465" y="229219"/>
                    <a:pt x="261696" y="229959"/>
                  </a:cubicBezTo>
                  <a:lnTo>
                    <a:pt x="263470" y="235634"/>
                  </a:lnTo>
                  <a:cubicBezTo>
                    <a:pt x="263472" y="235625"/>
                    <a:pt x="263517" y="235482"/>
                    <a:pt x="264230" y="233202"/>
                  </a:cubicBezTo>
                  <a:lnTo>
                    <a:pt x="269550" y="216178"/>
                  </a:lnTo>
                  <a:lnTo>
                    <a:pt x="271323" y="216178"/>
                  </a:lnTo>
                  <a:lnTo>
                    <a:pt x="283737" y="216178"/>
                  </a:lnTo>
                  <a:lnTo>
                    <a:pt x="283737" y="248604"/>
                  </a:lnTo>
                  <a:cubicBezTo>
                    <a:pt x="283743" y="248609"/>
                    <a:pt x="283820" y="248649"/>
                    <a:pt x="284750" y="249145"/>
                  </a:cubicBezTo>
                  <a:lnTo>
                    <a:pt x="291844" y="252928"/>
                  </a:lnTo>
                  <a:lnTo>
                    <a:pt x="291844" y="254279"/>
                  </a:lnTo>
                  <a:lnTo>
                    <a:pt x="291844" y="263737"/>
                  </a:lnTo>
                  <a:lnTo>
                    <a:pt x="336431" y="263737"/>
                  </a:lnTo>
                  <a:lnTo>
                    <a:pt x="336431" y="264818"/>
                  </a:lnTo>
                  <a:lnTo>
                    <a:pt x="336431" y="272384"/>
                  </a:lnTo>
                  <a:lnTo>
                    <a:pt x="338457" y="272384"/>
                  </a:lnTo>
                  <a:lnTo>
                    <a:pt x="352644" y="272384"/>
                  </a:lnTo>
                  <a:lnTo>
                    <a:pt x="352644" y="242119"/>
                  </a:lnTo>
                  <a:lnTo>
                    <a:pt x="397231" y="242119"/>
                  </a:lnTo>
                  <a:lnTo>
                    <a:pt x="397231" y="240768"/>
                  </a:lnTo>
                  <a:lnTo>
                    <a:pt x="397231" y="231310"/>
                  </a:lnTo>
                  <a:lnTo>
                    <a:pt x="398245" y="231310"/>
                  </a:lnTo>
                  <a:lnTo>
                    <a:pt x="405338" y="231310"/>
                  </a:lnTo>
                  <a:lnTo>
                    <a:pt x="405338" y="229419"/>
                  </a:lnTo>
                  <a:lnTo>
                    <a:pt x="405338" y="216178"/>
                  </a:lnTo>
                  <a:lnTo>
                    <a:pt x="406098" y="216178"/>
                  </a:lnTo>
                  <a:lnTo>
                    <a:pt x="411418" y="216178"/>
                  </a:lnTo>
                  <a:lnTo>
                    <a:pt x="411418" y="215097"/>
                  </a:lnTo>
                  <a:lnTo>
                    <a:pt x="411418" y="207530"/>
                  </a:lnTo>
                  <a:lnTo>
                    <a:pt x="413445" y="207530"/>
                  </a:lnTo>
                  <a:lnTo>
                    <a:pt x="427632" y="207530"/>
                  </a:lnTo>
                  <a:lnTo>
                    <a:pt x="427632" y="208611"/>
                  </a:lnTo>
                  <a:lnTo>
                    <a:pt x="427632" y="216178"/>
                  </a:lnTo>
                  <a:lnTo>
                    <a:pt x="449925" y="216178"/>
                  </a:lnTo>
                  <a:lnTo>
                    <a:pt x="449925" y="214286"/>
                  </a:lnTo>
                  <a:lnTo>
                    <a:pt x="449925" y="201045"/>
                  </a:lnTo>
                  <a:lnTo>
                    <a:pt x="451699" y="201045"/>
                  </a:lnTo>
                  <a:lnTo>
                    <a:pt x="464112" y="201045"/>
                  </a:lnTo>
                  <a:lnTo>
                    <a:pt x="464112" y="224825"/>
                  </a:lnTo>
                  <a:lnTo>
                    <a:pt x="465126" y="224825"/>
                  </a:lnTo>
                  <a:lnTo>
                    <a:pt x="472219" y="224825"/>
                  </a:lnTo>
                  <a:lnTo>
                    <a:pt x="472219" y="223744"/>
                  </a:lnTo>
                  <a:lnTo>
                    <a:pt x="472219" y="216178"/>
                  </a:lnTo>
                  <a:lnTo>
                    <a:pt x="473992" y="216178"/>
                  </a:lnTo>
                  <a:lnTo>
                    <a:pt x="486406" y="216178"/>
                  </a:lnTo>
                  <a:lnTo>
                    <a:pt x="486406" y="242119"/>
                  </a:lnTo>
                  <a:lnTo>
                    <a:pt x="488433" y="242119"/>
                  </a:lnTo>
                  <a:lnTo>
                    <a:pt x="502619" y="242119"/>
                  </a:lnTo>
                  <a:lnTo>
                    <a:pt x="502619" y="243740"/>
                  </a:lnTo>
                  <a:lnTo>
                    <a:pt x="502619" y="255090"/>
                  </a:lnTo>
                  <a:lnTo>
                    <a:pt x="503379" y="255090"/>
                  </a:lnTo>
                  <a:lnTo>
                    <a:pt x="508700" y="255090"/>
                  </a:lnTo>
                  <a:lnTo>
                    <a:pt x="508700" y="254279"/>
                  </a:lnTo>
                  <a:lnTo>
                    <a:pt x="508700" y="248604"/>
                  </a:lnTo>
                  <a:lnTo>
                    <a:pt x="539100" y="248604"/>
                  </a:lnTo>
                  <a:lnTo>
                    <a:pt x="539100" y="272384"/>
                  </a:lnTo>
                  <a:lnTo>
                    <a:pt x="540113" y="272384"/>
                  </a:lnTo>
                  <a:lnTo>
                    <a:pt x="547207" y="272384"/>
                  </a:lnTo>
                  <a:lnTo>
                    <a:pt x="547207" y="273465"/>
                  </a:lnTo>
                  <a:lnTo>
                    <a:pt x="547207" y="281031"/>
                  </a:lnTo>
                  <a:lnTo>
                    <a:pt x="547967" y="281031"/>
                  </a:lnTo>
                  <a:lnTo>
                    <a:pt x="553287" y="281031"/>
                  </a:lnTo>
                  <a:lnTo>
                    <a:pt x="553287" y="278869"/>
                  </a:lnTo>
                  <a:lnTo>
                    <a:pt x="553287" y="263737"/>
                  </a:lnTo>
                  <a:lnTo>
                    <a:pt x="554300" y="263737"/>
                  </a:lnTo>
                  <a:lnTo>
                    <a:pt x="561394" y="263737"/>
                  </a:lnTo>
                  <a:lnTo>
                    <a:pt x="561394" y="264818"/>
                  </a:lnTo>
                  <a:lnTo>
                    <a:pt x="561394" y="272384"/>
                  </a:lnTo>
                  <a:lnTo>
                    <a:pt x="566714" y="270391"/>
                  </a:lnTo>
                  <a:cubicBezTo>
                    <a:pt x="567474" y="270019"/>
                    <a:pt x="567474" y="269817"/>
                    <a:pt x="567474" y="269411"/>
                  </a:cubicBezTo>
                  <a:lnTo>
                    <a:pt x="567474" y="263737"/>
                  </a:lnTo>
                  <a:lnTo>
                    <a:pt x="605981" y="263737"/>
                  </a:lnTo>
                  <a:lnTo>
                    <a:pt x="605981" y="287516"/>
                  </a:lnTo>
                  <a:lnTo>
                    <a:pt x="608007" y="287516"/>
                  </a:lnTo>
                  <a:lnTo>
                    <a:pt x="622194" y="287516"/>
                  </a:lnTo>
                  <a:lnTo>
                    <a:pt x="622194" y="288597"/>
                  </a:lnTo>
                  <a:lnTo>
                    <a:pt x="622194" y="296163"/>
                  </a:lnTo>
                  <a:lnTo>
                    <a:pt x="623968" y="296163"/>
                  </a:lnTo>
                  <a:lnTo>
                    <a:pt x="636381" y="296163"/>
                  </a:lnTo>
                  <a:lnTo>
                    <a:pt x="636381" y="272384"/>
                  </a:lnTo>
                  <a:lnTo>
                    <a:pt x="637394" y="272384"/>
                  </a:lnTo>
                  <a:lnTo>
                    <a:pt x="644488" y="272384"/>
                  </a:lnTo>
                  <a:lnTo>
                    <a:pt x="644488" y="239957"/>
                  </a:lnTo>
                  <a:lnTo>
                    <a:pt x="645501" y="239957"/>
                  </a:lnTo>
                  <a:lnTo>
                    <a:pt x="652595" y="239957"/>
                  </a:lnTo>
                  <a:lnTo>
                    <a:pt x="652595" y="238066"/>
                  </a:lnTo>
                  <a:lnTo>
                    <a:pt x="652595" y="224825"/>
                  </a:lnTo>
                  <a:cubicBezTo>
                    <a:pt x="650568" y="224825"/>
                    <a:pt x="650568" y="224825"/>
                    <a:pt x="651328" y="223203"/>
                  </a:cubicBezTo>
                  <a:lnTo>
                    <a:pt x="656648" y="211854"/>
                  </a:lnTo>
                  <a:cubicBezTo>
                    <a:pt x="656653" y="211871"/>
                    <a:pt x="656848" y="212545"/>
                    <a:pt x="664755" y="239957"/>
                  </a:cubicBezTo>
                  <a:lnTo>
                    <a:pt x="665515" y="239957"/>
                  </a:lnTo>
                  <a:lnTo>
                    <a:pt x="670835" y="239957"/>
                  </a:lnTo>
                  <a:lnTo>
                    <a:pt x="670835" y="134030"/>
                  </a:lnTo>
                  <a:lnTo>
                    <a:pt x="672355" y="134030"/>
                  </a:lnTo>
                  <a:lnTo>
                    <a:pt x="682995" y="134030"/>
                  </a:lnTo>
                  <a:lnTo>
                    <a:pt x="682995" y="86471"/>
                  </a:lnTo>
                  <a:lnTo>
                    <a:pt x="709342" y="86471"/>
                  </a:lnTo>
                  <a:lnTo>
                    <a:pt x="709342" y="64853"/>
                  </a:lnTo>
                  <a:lnTo>
                    <a:pt x="743796" y="64853"/>
                  </a:lnTo>
                  <a:lnTo>
                    <a:pt x="743796" y="67285"/>
                  </a:lnTo>
                  <a:lnTo>
                    <a:pt x="743796" y="84309"/>
                  </a:lnTo>
                  <a:lnTo>
                    <a:pt x="746076" y="84309"/>
                  </a:lnTo>
                  <a:lnTo>
                    <a:pt x="762036" y="84309"/>
                  </a:lnTo>
                  <a:lnTo>
                    <a:pt x="762036" y="131868"/>
                  </a:lnTo>
                  <a:lnTo>
                    <a:pt x="763049" y="131868"/>
                  </a:lnTo>
                  <a:lnTo>
                    <a:pt x="770143" y="131868"/>
                  </a:lnTo>
                  <a:lnTo>
                    <a:pt x="784330" y="136192"/>
                  </a:lnTo>
                  <a:lnTo>
                    <a:pt x="784330" y="175104"/>
                  </a:lnTo>
                  <a:lnTo>
                    <a:pt x="785343" y="175104"/>
                  </a:lnTo>
                  <a:lnTo>
                    <a:pt x="792436" y="175104"/>
                  </a:lnTo>
                  <a:lnTo>
                    <a:pt x="792436" y="176725"/>
                  </a:lnTo>
                  <a:lnTo>
                    <a:pt x="792436" y="188074"/>
                  </a:lnTo>
                  <a:lnTo>
                    <a:pt x="794463" y="188074"/>
                  </a:lnTo>
                  <a:lnTo>
                    <a:pt x="808650" y="188074"/>
                  </a:lnTo>
                  <a:lnTo>
                    <a:pt x="814730" y="194560"/>
                  </a:lnTo>
                  <a:lnTo>
                    <a:pt x="814730" y="216178"/>
                  </a:lnTo>
                  <a:lnTo>
                    <a:pt x="817010" y="216178"/>
                  </a:lnTo>
                  <a:lnTo>
                    <a:pt x="832970" y="216178"/>
                  </a:lnTo>
                  <a:lnTo>
                    <a:pt x="832970" y="217258"/>
                  </a:lnTo>
                  <a:lnTo>
                    <a:pt x="832970" y="224825"/>
                  </a:lnTo>
                  <a:lnTo>
                    <a:pt x="834237" y="224825"/>
                  </a:lnTo>
                  <a:lnTo>
                    <a:pt x="843104" y="224825"/>
                  </a:lnTo>
                  <a:lnTo>
                    <a:pt x="843104" y="226986"/>
                  </a:lnTo>
                  <a:lnTo>
                    <a:pt x="843104" y="242119"/>
                  </a:lnTo>
                  <a:cubicBezTo>
                    <a:pt x="847157" y="242119"/>
                    <a:pt x="847157" y="242119"/>
                    <a:pt x="847157" y="240227"/>
                  </a:cubicBezTo>
                  <a:lnTo>
                    <a:pt x="847157" y="226986"/>
                  </a:lnTo>
                  <a:lnTo>
                    <a:pt x="848170" y="226986"/>
                  </a:lnTo>
                  <a:lnTo>
                    <a:pt x="855264" y="226986"/>
                  </a:lnTo>
                  <a:lnTo>
                    <a:pt x="855264" y="228608"/>
                  </a:lnTo>
                  <a:lnTo>
                    <a:pt x="855264" y="239957"/>
                  </a:lnTo>
                  <a:lnTo>
                    <a:pt x="856024" y="239957"/>
                  </a:lnTo>
                  <a:lnTo>
                    <a:pt x="861344" y="239957"/>
                  </a:lnTo>
                  <a:cubicBezTo>
                    <a:pt x="861344" y="235634"/>
                    <a:pt x="861344" y="235634"/>
                    <a:pt x="909984" y="235634"/>
                  </a:cubicBezTo>
                  <a:lnTo>
                    <a:pt x="909984" y="236985"/>
                  </a:lnTo>
                  <a:lnTo>
                    <a:pt x="909984" y="246442"/>
                  </a:lnTo>
                  <a:lnTo>
                    <a:pt x="910744" y="246442"/>
                  </a:lnTo>
                  <a:lnTo>
                    <a:pt x="916065" y="246442"/>
                  </a:lnTo>
                  <a:lnTo>
                    <a:pt x="916065" y="248604"/>
                  </a:lnTo>
                  <a:lnTo>
                    <a:pt x="916065" y="263737"/>
                  </a:lnTo>
                  <a:cubicBezTo>
                    <a:pt x="916073" y="263733"/>
                    <a:pt x="916189" y="263655"/>
                    <a:pt x="918091" y="262386"/>
                  </a:cubicBezTo>
                  <a:lnTo>
                    <a:pt x="932278" y="252928"/>
                  </a:lnTo>
                  <a:cubicBezTo>
                    <a:pt x="932280" y="252909"/>
                    <a:pt x="932411" y="252034"/>
                    <a:pt x="938358" y="211854"/>
                  </a:cubicBezTo>
                  <a:cubicBezTo>
                    <a:pt x="938367" y="211852"/>
                    <a:pt x="938436" y="211826"/>
                    <a:pt x="939118" y="211584"/>
                  </a:cubicBezTo>
                  <a:lnTo>
                    <a:pt x="944438" y="209692"/>
                  </a:lnTo>
                  <a:cubicBezTo>
                    <a:pt x="944438" y="209676"/>
                    <a:pt x="944471" y="208615"/>
                    <a:pt x="946465" y="140515"/>
                  </a:cubicBezTo>
                  <a:cubicBezTo>
                    <a:pt x="946465" y="140533"/>
                    <a:pt x="946498" y="141624"/>
                    <a:pt x="948492" y="209692"/>
                  </a:cubicBezTo>
                  <a:cubicBezTo>
                    <a:pt x="948501" y="209695"/>
                    <a:pt x="948572" y="209720"/>
                    <a:pt x="949252" y="209962"/>
                  </a:cubicBezTo>
                  <a:lnTo>
                    <a:pt x="954572" y="211854"/>
                  </a:lnTo>
                  <a:lnTo>
                    <a:pt x="954572" y="125383"/>
                  </a:lnTo>
                  <a:cubicBezTo>
                    <a:pt x="958625" y="125383"/>
                    <a:pt x="958625" y="125383"/>
                    <a:pt x="958625" y="92956"/>
                  </a:cubicBezTo>
                  <a:lnTo>
                    <a:pt x="997132" y="92956"/>
                  </a:lnTo>
                  <a:lnTo>
                    <a:pt x="997132" y="125383"/>
                  </a:lnTo>
                  <a:lnTo>
                    <a:pt x="997892" y="125383"/>
                  </a:lnTo>
                  <a:lnTo>
                    <a:pt x="1003212" y="125383"/>
                  </a:lnTo>
                  <a:lnTo>
                    <a:pt x="1003212" y="43235"/>
                  </a:lnTo>
                  <a:lnTo>
                    <a:pt x="1004986" y="43235"/>
                  </a:lnTo>
                  <a:lnTo>
                    <a:pt x="1017399" y="43235"/>
                  </a:lnTo>
                  <a:lnTo>
                    <a:pt x="1017399" y="41344"/>
                  </a:lnTo>
                  <a:lnTo>
                    <a:pt x="1017399" y="28103"/>
                  </a:lnTo>
                  <a:lnTo>
                    <a:pt x="1039693" y="28103"/>
                  </a:lnTo>
                  <a:lnTo>
                    <a:pt x="1039693" y="27022"/>
                  </a:lnTo>
                  <a:lnTo>
                    <a:pt x="1039693" y="19456"/>
                  </a:lnTo>
                  <a:lnTo>
                    <a:pt x="1041466" y="19456"/>
                  </a:lnTo>
                  <a:lnTo>
                    <a:pt x="1053880" y="19456"/>
                  </a:lnTo>
                  <a:lnTo>
                    <a:pt x="1053880" y="20537"/>
                  </a:lnTo>
                  <a:lnTo>
                    <a:pt x="1053880" y="28103"/>
                  </a:lnTo>
                  <a:lnTo>
                    <a:pt x="1054640" y="28103"/>
                  </a:lnTo>
                  <a:lnTo>
                    <a:pt x="1059960" y="28103"/>
                  </a:lnTo>
                  <a:lnTo>
                    <a:pt x="1070093" y="23779"/>
                  </a:lnTo>
                  <a:lnTo>
                    <a:pt x="1074146" y="27022"/>
                  </a:lnTo>
                  <a:lnTo>
                    <a:pt x="1074146" y="19456"/>
                  </a:lnTo>
                  <a:lnTo>
                    <a:pt x="1076426" y="19456"/>
                  </a:lnTo>
                  <a:lnTo>
                    <a:pt x="1092387" y="19456"/>
                  </a:lnTo>
                  <a:lnTo>
                    <a:pt x="1092387" y="20537"/>
                  </a:lnTo>
                  <a:lnTo>
                    <a:pt x="1092387" y="28103"/>
                  </a:lnTo>
                  <a:lnTo>
                    <a:pt x="1122787" y="28103"/>
                  </a:lnTo>
                  <a:lnTo>
                    <a:pt x="1122787" y="29724"/>
                  </a:lnTo>
                  <a:lnTo>
                    <a:pt x="1122787" y="41074"/>
                  </a:lnTo>
                  <a:lnTo>
                    <a:pt x="1149134" y="41074"/>
                  </a:lnTo>
                  <a:lnTo>
                    <a:pt x="1149134" y="71338"/>
                  </a:lnTo>
                  <a:lnTo>
                    <a:pt x="1149894" y="71338"/>
                  </a:lnTo>
                  <a:lnTo>
                    <a:pt x="1155214" y="71338"/>
                  </a:lnTo>
                  <a:lnTo>
                    <a:pt x="1155214" y="72419"/>
                  </a:lnTo>
                  <a:lnTo>
                    <a:pt x="1155214" y="79986"/>
                  </a:lnTo>
                  <a:cubicBezTo>
                    <a:pt x="1159268" y="79986"/>
                    <a:pt x="1159268" y="79986"/>
                    <a:pt x="1159268" y="110250"/>
                  </a:cubicBezTo>
                  <a:lnTo>
                    <a:pt x="1160028" y="110250"/>
                  </a:lnTo>
                  <a:lnTo>
                    <a:pt x="1165348" y="110250"/>
                  </a:lnTo>
                  <a:lnTo>
                    <a:pt x="1165348" y="111061"/>
                  </a:lnTo>
                  <a:lnTo>
                    <a:pt x="1165348" y="116736"/>
                  </a:lnTo>
                  <a:lnTo>
                    <a:pt x="1166361" y="116736"/>
                  </a:lnTo>
                  <a:lnTo>
                    <a:pt x="1173454" y="116736"/>
                  </a:lnTo>
                  <a:lnTo>
                    <a:pt x="1173454" y="147001"/>
                  </a:lnTo>
                  <a:lnTo>
                    <a:pt x="1175481" y="147001"/>
                  </a:lnTo>
                  <a:lnTo>
                    <a:pt x="1189668" y="147001"/>
                  </a:lnTo>
                  <a:lnTo>
                    <a:pt x="1189668" y="170780"/>
                  </a:lnTo>
                  <a:cubicBezTo>
                    <a:pt x="1191695" y="170780"/>
                    <a:pt x="1191695" y="170780"/>
                    <a:pt x="1191695" y="172401"/>
                  </a:cubicBezTo>
                  <a:lnTo>
                    <a:pt x="1191695" y="183751"/>
                  </a:lnTo>
                  <a:lnTo>
                    <a:pt x="1192455" y="183751"/>
                  </a:lnTo>
                  <a:lnTo>
                    <a:pt x="1197775" y="183751"/>
                  </a:lnTo>
                  <a:lnTo>
                    <a:pt x="1197775" y="207530"/>
                  </a:lnTo>
                  <a:lnTo>
                    <a:pt x="1199041" y="207530"/>
                  </a:lnTo>
                  <a:lnTo>
                    <a:pt x="1207908" y="207530"/>
                  </a:lnTo>
                  <a:cubicBezTo>
                    <a:pt x="1209935" y="209692"/>
                    <a:pt x="1209935" y="209692"/>
                    <a:pt x="1209935" y="211584"/>
                  </a:cubicBezTo>
                  <a:lnTo>
                    <a:pt x="1209935" y="224825"/>
                  </a:lnTo>
                  <a:cubicBezTo>
                    <a:pt x="1209940" y="224818"/>
                    <a:pt x="1210027" y="224711"/>
                    <a:pt x="1211455" y="222933"/>
                  </a:cubicBezTo>
                  <a:lnTo>
                    <a:pt x="1222095" y="209692"/>
                  </a:lnTo>
                  <a:lnTo>
                    <a:pt x="1250469" y="209692"/>
                  </a:lnTo>
                  <a:lnTo>
                    <a:pt x="1250469" y="296163"/>
                  </a:lnTo>
                  <a:lnTo>
                    <a:pt x="1251229" y="296163"/>
                  </a:lnTo>
                  <a:lnTo>
                    <a:pt x="1256549" y="296163"/>
                  </a:lnTo>
                  <a:cubicBezTo>
                    <a:pt x="1256553" y="296155"/>
                    <a:pt x="1256612" y="296055"/>
                    <a:pt x="1257309" y="294812"/>
                  </a:cubicBezTo>
                  <a:lnTo>
                    <a:pt x="1262629" y="285354"/>
                  </a:lnTo>
                  <a:lnTo>
                    <a:pt x="1262629" y="287246"/>
                  </a:lnTo>
                  <a:lnTo>
                    <a:pt x="1262629" y="300487"/>
                  </a:lnTo>
                  <a:cubicBezTo>
                    <a:pt x="1266682" y="300487"/>
                    <a:pt x="1266682" y="300487"/>
                    <a:pt x="1266682" y="255090"/>
                  </a:cubicBezTo>
                  <a:lnTo>
                    <a:pt x="1267442" y="255090"/>
                  </a:lnTo>
                  <a:lnTo>
                    <a:pt x="1272762" y="255090"/>
                  </a:lnTo>
                  <a:lnTo>
                    <a:pt x="1272762" y="190236"/>
                  </a:lnTo>
                  <a:lnTo>
                    <a:pt x="1273776" y="190236"/>
                  </a:lnTo>
                  <a:lnTo>
                    <a:pt x="1280869" y="190236"/>
                  </a:lnTo>
                  <a:cubicBezTo>
                    <a:pt x="1280875" y="190215"/>
                    <a:pt x="1281139" y="189275"/>
                    <a:pt x="1293029" y="147001"/>
                  </a:cubicBezTo>
                  <a:lnTo>
                    <a:pt x="1294296" y="147001"/>
                  </a:lnTo>
                  <a:lnTo>
                    <a:pt x="1303163" y="147001"/>
                  </a:lnTo>
                  <a:cubicBezTo>
                    <a:pt x="1303168" y="147024"/>
                    <a:pt x="1303394" y="147990"/>
                    <a:pt x="1313296" y="190236"/>
                  </a:cubicBezTo>
                  <a:lnTo>
                    <a:pt x="1314309" y="190236"/>
                  </a:lnTo>
                  <a:lnTo>
                    <a:pt x="1321403" y="190236"/>
                  </a:lnTo>
                  <a:lnTo>
                    <a:pt x="1321403" y="229148"/>
                  </a:lnTo>
                  <a:lnTo>
                    <a:pt x="1323176" y="229148"/>
                  </a:lnTo>
                  <a:lnTo>
                    <a:pt x="1335590" y="229148"/>
                  </a:lnTo>
                  <a:lnTo>
                    <a:pt x="1335590" y="231310"/>
                  </a:lnTo>
                  <a:lnTo>
                    <a:pt x="1335590" y="246442"/>
                  </a:lnTo>
                  <a:cubicBezTo>
                    <a:pt x="1339643" y="246442"/>
                    <a:pt x="1339643" y="246442"/>
                    <a:pt x="1339643" y="244281"/>
                  </a:cubicBezTo>
                  <a:lnTo>
                    <a:pt x="1339643" y="229148"/>
                  </a:lnTo>
                  <a:lnTo>
                    <a:pt x="1341163" y="229148"/>
                  </a:lnTo>
                  <a:lnTo>
                    <a:pt x="1351803" y="229148"/>
                  </a:lnTo>
                  <a:lnTo>
                    <a:pt x="1351803" y="230769"/>
                  </a:lnTo>
                  <a:lnTo>
                    <a:pt x="1351803" y="242119"/>
                  </a:lnTo>
                  <a:lnTo>
                    <a:pt x="1382204" y="242119"/>
                  </a:lnTo>
                  <a:lnTo>
                    <a:pt x="1382204" y="205369"/>
                  </a:lnTo>
                  <a:lnTo>
                    <a:pt x="1383470" y="205369"/>
                  </a:lnTo>
                  <a:lnTo>
                    <a:pt x="1392337" y="205369"/>
                  </a:lnTo>
                  <a:lnTo>
                    <a:pt x="1392337" y="226986"/>
                  </a:lnTo>
                  <a:cubicBezTo>
                    <a:pt x="1394364" y="226986"/>
                    <a:pt x="1394364" y="226986"/>
                    <a:pt x="1394364" y="194560"/>
                  </a:cubicBezTo>
                  <a:lnTo>
                    <a:pt x="1416657" y="194560"/>
                  </a:lnTo>
                  <a:lnTo>
                    <a:pt x="1416657" y="192938"/>
                  </a:lnTo>
                  <a:lnTo>
                    <a:pt x="1416657" y="181589"/>
                  </a:lnTo>
                  <a:lnTo>
                    <a:pt x="1417417" y="181589"/>
                  </a:lnTo>
                  <a:lnTo>
                    <a:pt x="1422737" y="181589"/>
                  </a:lnTo>
                  <a:lnTo>
                    <a:pt x="1422737" y="179698"/>
                  </a:lnTo>
                  <a:lnTo>
                    <a:pt x="1422737" y="166457"/>
                  </a:lnTo>
                  <a:lnTo>
                    <a:pt x="1426791" y="172942"/>
                  </a:lnTo>
                  <a:lnTo>
                    <a:pt x="1429071" y="172942"/>
                  </a:lnTo>
                  <a:lnTo>
                    <a:pt x="1445031" y="172942"/>
                  </a:lnTo>
                  <a:lnTo>
                    <a:pt x="1445031" y="172131"/>
                  </a:lnTo>
                  <a:lnTo>
                    <a:pt x="1445031" y="166457"/>
                  </a:lnTo>
                  <a:lnTo>
                    <a:pt x="1445791" y="166457"/>
                  </a:lnTo>
                  <a:lnTo>
                    <a:pt x="1451111" y="166457"/>
                  </a:lnTo>
                  <a:lnTo>
                    <a:pt x="1451111" y="167808"/>
                  </a:lnTo>
                  <a:lnTo>
                    <a:pt x="1451111" y="177266"/>
                  </a:lnTo>
                  <a:lnTo>
                    <a:pt x="1489618" y="177266"/>
                  </a:lnTo>
                  <a:lnTo>
                    <a:pt x="1489618" y="315619"/>
                  </a:lnTo>
                  <a:lnTo>
                    <a:pt x="1491138" y="315619"/>
                  </a:lnTo>
                  <a:lnTo>
                    <a:pt x="1501778" y="315619"/>
                  </a:lnTo>
                  <a:lnTo>
                    <a:pt x="1501778" y="302649"/>
                  </a:lnTo>
                  <a:lnTo>
                    <a:pt x="1505832" y="302649"/>
                  </a:lnTo>
                  <a:lnTo>
                    <a:pt x="1505832" y="315619"/>
                  </a:lnTo>
                  <a:lnTo>
                    <a:pt x="1536232" y="315619"/>
                  </a:lnTo>
                  <a:lnTo>
                    <a:pt x="1536232" y="285354"/>
                  </a:lnTo>
                  <a:lnTo>
                    <a:pt x="1548392" y="285354"/>
                  </a:lnTo>
                  <a:lnTo>
                    <a:pt x="1560552" y="283193"/>
                  </a:lnTo>
                  <a:cubicBezTo>
                    <a:pt x="1562579" y="283193"/>
                    <a:pt x="1562579" y="285354"/>
                    <a:pt x="1564606" y="285354"/>
                  </a:cubicBezTo>
                  <a:lnTo>
                    <a:pt x="1574739" y="285354"/>
                  </a:lnTo>
                  <a:lnTo>
                    <a:pt x="1574739" y="315619"/>
                  </a:lnTo>
                  <a:lnTo>
                    <a:pt x="1582846" y="315619"/>
                  </a:lnTo>
                  <a:lnTo>
                    <a:pt x="1582846" y="332914"/>
                  </a:lnTo>
                  <a:lnTo>
                    <a:pt x="1592182" y="333819"/>
                  </a:lnTo>
                  <a:lnTo>
                    <a:pt x="1605140" y="333819"/>
                  </a:lnTo>
                  <a:lnTo>
                    <a:pt x="1605140" y="317781"/>
                  </a:lnTo>
                  <a:lnTo>
                    <a:pt x="1673096" y="317781"/>
                  </a:lnTo>
                  <a:lnTo>
                    <a:pt x="1673096" y="232528"/>
                  </a:lnTo>
                  <a:lnTo>
                    <a:pt x="1745104" y="232528"/>
                  </a:lnTo>
                  <a:lnTo>
                    <a:pt x="1745104" y="311296"/>
                  </a:lnTo>
                  <a:lnTo>
                    <a:pt x="1747008" y="311296"/>
                  </a:lnTo>
                  <a:lnTo>
                    <a:pt x="1748250" y="333819"/>
                  </a:lnTo>
                  <a:lnTo>
                    <a:pt x="1757926" y="333819"/>
                  </a:lnTo>
                  <a:cubicBezTo>
                    <a:pt x="1758462" y="326605"/>
                    <a:pt x="1759168" y="318951"/>
                    <a:pt x="1759168" y="311296"/>
                  </a:cubicBezTo>
                  <a:lnTo>
                    <a:pt x="1765248" y="311296"/>
                  </a:lnTo>
                  <a:lnTo>
                    <a:pt x="1766490" y="333819"/>
                  </a:lnTo>
                  <a:lnTo>
                    <a:pt x="1817112" y="333819"/>
                  </a:lnTo>
                  <a:lnTo>
                    <a:pt x="1817112" y="170791"/>
                  </a:lnTo>
                  <a:lnTo>
                    <a:pt x="2014439" y="170791"/>
                  </a:lnTo>
                  <a:lnTo>
                    <a:pt x="2014439" y="333819"/>
                  </a:lnTo>
                  <a:lnTo>
                    <a:pt x="2033136" y="333819"/>
                  </a:lnTo>
                  <a:lnTo>
                    <a:pt x="2033136" y="251126"/>
                  </a:lnTo>
                  <a:lnTo>
                    <a:pt x="2128256" y="251126"/>
                  </a:lnTo>
                  <a:cubicBezTo>
                    <a:pt x="2152853" y="240257"/>
                    <a:pt x="2161167" y="196782"/>
                    <a:pt x="2180720" y="185913"/>
                  </a:cubicBezTo>
                  <a:lnTo>
                    <a:pt x="2245574" y="185913"/>
                  </a:lnTo>
                  <a:lnTo>
                    <a:pt x="2245574" y="261575"/>
                  </a:lnTo>
                  <a:lnTo>
                    <a:pt x="2253681" y="261575"/>
                  </a:lnTo>
                  <a:cubicBezTo>
                    <a:pt x="2253681" y="259413"/>
                    <a:pt x="2255708" y="257251"/>
                    <a:pt x="2255708" y="255090"/>
                  </a:cubicBezTo>
                  <a:lnTo>
                    <a:pt x="2261788" y="255090"/>
                  </a:lnTo>
                  <a:cubicBezTo>
                    <a:pt x="2261788" y="257251"/>
                    <a:pt x="2261788" y="259413"/>
                    <a:pt x="2263815" y="263737"/>
                  </a:cubicBezTo>
                  <a:lnTo>
                    <a:pt x="2275975" y="263737"/>
                  </a:lnTo>
                  <a:lnTo>
                    <a:pt x="2275975" y="257251"/>
                  </a:lnTo>
                  <a:lnTo>
                    <a:pt x="2298268" y="257251"/>
                  </a:lnTo>
                  <a:lnTo>
                    <a:pt x="2298268" y="263737"/>
                  </a:lnTo>
                  <a:lnTo>
                    <a:pt x="2318535" y="263737"/>
                  </a:lnTo>
                  <a:lnTo>
                    <a:pt x="2318535" y="309134"/>
                  </a:lnTo>
                  <a:lnTo>
                    <a:pt x="2332722" y="309134"/>
                  </a:lnTo>
                  <a:lnTo>
                    <a:pt x="2332722" y="296163"/>
                  </a:lnTo>
                  <a:lnTo>
                    <a:pt x="2348936" y="296163"/>
                  </a:lnTo>
                  <a:lnTo>
                    <a:pt x="2348936" y="116736"/>
                  </a:lnTo>
                  <a:lnTo>
                    <a:pt x="2355016" y="110250"/>
                  </a:lnTo>
                  <a:lnTo>
                    <a:pt x="2427977" y="110250"/>
                  </a:lnTo>
                  <a:lnTo>
                    <a:pt x="2427977" y="118898"/>
                  </a:lnTo>
                  <a:lnTo>
                    <a:pt x="2438110" y="118898"/>
                  </a:lnTo>
                  <a:lnTo>
                    <a:pt x="2438110" y="233472"/>
                  </a:lnTo>
                  <a:lnTo>
                    <a:pt x="2460404" y="233472"/>
                  </a:lnTo>
                  <a:lnTo>
                    <a:pt x="2460404" y="166457"/>
                  </a:lnTo>
                  <a:lnTo>
                    <a:pt x="2486751" y="166457"/>
                  </a:lnTo>
                  <a:cubicBezTo>
                    <a:pt x="2488777" y="166457"/>
                    <a:pt x="2488777" y="164295"/>
                    <a:pt x="2490804" y="162133"/>
                  </a:cubicBezTo>
                  <a:lnTo>
                    <a:pt x="2498911" y="162133"/>
                  </a:lnTo>
                  <a:cubicBezTo>
                    <a:pt x="2500937" y="164295"/>
                    <a:pt x="2500937" y="166457"/>
                    <a:pt x="2502964" y="166457"/>
                  </a:cubicBezTo>
                  <a:lnTo>
                    <a:pt x="2525258" y="166457"/>
                  </a:lnTo>
                  <a:lnTo>
                    <a:pt x="2525258" y="49721"/>
                  </a:lnTo>
                  <a:cubicBezTo>
                    <a:pt x="2525272" y="49718"/>
                    <a:pt x="2526139" y="49554"/>
                    <a:pt x="2582005" y="38912"/>
                  </a:cubicBezTo>
                  <a:lnTo>
                    <a:pt x="2582005" y="39993"/>
                  </a:lnTo>
                  <a:lnTo>
                    <a:pt x="2582005" y="47559"/>
                  </a:lnTo>
                  <a:lnTo>
                    <a:pt x="2608352" y="47559"/>
                  </a:lnTo>
                  <a:lnTo>
                    <a:pt x="2608352" y="302649"/>
                  </a:lnTo>
                  <a:lnTo>
                    <a:pt x="2630646" y="302649"/>
                  </a:lnTo>
                  <a:lnTo>
                    <a:pt x="2630646" y="298325"/>
                  </a:lnTo>
                  <a:lnTo>
                    <a:pt x="2642806" y="298325"/>
                  </a:lnTo>
                  <a:lnTo>
                    <a:pt x="2642806" y="302649"/>
                  </a:lnTo>
                  <a:lnTo>
                    <a:pt x="2667126" y="302649"/>
                  </a:lnTo>
                  <a:lnTo>
                    <a:pt x="2667126" y="289678"/>
                  </a:lnTo>
                  <a:lnTo>
                    <a:pt x="2695500" y="289678"/>
                  </a:lnTo>
                  <a:cubicBezTo>
                    <a:pt x="2699553" y="285354"/>
                    <a:pt x="2703607" y="285354"/>
                    <a:pt x="2707660" y="285354"/>
                  </a:cubicBezTo>
                  <a:cubicBezTo>
                    <a:pt x="2713740" y="289678"/>
                    <a:pt x="2721847" y="289678"/>
                    <a:pt x="2727927" y="289678"/>
                  </a:cubicBezTo>
                  <a:lnTo>
                    <a:pt x="2727927" y="272384"/>
                  </a:lnTo>
                  <a:lnTo>
                    <a:pt x="2736034" y="272384"/>
                  </a:lnTo>
                  <a:lnTo>
                    <a:pt x="2736034" y="259413"/>
                  </a:lnTo>
                  <a:lnTo>
                    <a:pt x="2792781" y="259413"/>
                  </a:lnTo>
                  <a:lnTo>
                    <a:pt x="2792781" y="229148"/>
                  </a:lnTo>
                  <a:lnTo>
                    <a:pt x="2811021" y="229148"/>
                  </a:lnTo>
                  <a:lnTo>
                    <a:pt x="2811021" y="222663"/>
                  </a:lnTo>
                  <a:lnTo>
                    <a:pt x="2823181" y="222663"/>
                  </a:lnTo>
                  <a:lnTo>
                    <a:pt x="2823181" y="229148"/>
                  </a:lnTo>
                  <a:lnTo>
                    <a:pt x="2839395" y="229148"/>
                  </a:lnTo>
                  <a:lnTo>
                    <a:pt x="2839395" y="278869"/>
                  </a:lnTo>
                  <a:lnTo>
                    <a:pt x="2871822" y="278869"/>
                  </a:lnTo>
                  <a:lnTo>
                    <a:pt x="2871822" y="252928"/>
                  </a:lnTo>
                  <a:lnTo>
                    <a:pt x="2910329" y="252928"/>
                  </a:lnTo>
                  <a:lnTo>
                    <a:pt x="2910329" y="222663"/>
                  </a:lnTo>
                  <a:lnTo>
                    <a:pt x="2958970" y="222663"/>
                  </a:lnTo>
                  <a:cubicBezTo>
                    <a:pt x="2959793" y="378235"/>
                    <a:pt x="2960615" y="533807"/>
                    <a:pt x="2961438" y="689379"/>
                  </a:cubicBezTo>
                  <a:lnTo>
                    <a:pt x="2054" y="687046"/>
                  </a:lnTo>
                  <a:cubicBezTo>
                    <a:pt x="1369" y="539482"/>
                    <a:pt x="685" y="400492"/>
                    <a:pt x="0" y="252928"/>
                  </a:cubicBezTo>
                  <a:lnTo>
                    <a:pt x="20267" y="252928"/>
                  </a:lnTo>
                  <a:cubicBezTo>
                    <a:pt x="20271" y="252922"/>
                    <a:pt x="20308" y="252840"/>
                    <a:pt x="20774" y="251847"/>
                  </a:cubicBezTo>
                  <a:lnTo>
                    <a:pt x="24320" y="244281"/>
                  </a:lnTo>
                  <a:cubicBezTo>
                    <a:pt x="24329" y="244282"/>
                    <a:pt x="24442" y="244300"/>
                    <a:pt x="26094" y="244551"/>
                  </a:cubicBezTo>
                  <a:lnTo>
                    <a:pt x="38507" y="246442"/>
                  </a:lnTo>
                  <a:cubicBezTo>
                    <a:pt x="38510" y="246452"/>
                    <a:pt x="38548" y="246553"/>
                    <a:pt x="39014" y="247794"/>
                  </a:cubicBezTo>
                  <a:lnTo>
                    <a:pt x="42560" y="257251"/>
                  </a:lnTo>
                  <a:cubicBezTo>
                    <a:pt x="42574" y="257252"/>
                    <a:pt x="43170" y="257302"/>
                    <a:pt x="68907" y="259413"/>
                  </a:cubicBezTo>
                  <a:lnTo>
                    <a:pt x="68907" y="136192"/>
                  </a:lnTo>
                  <a:lnTo>
                    <a:pt x="70934" y="136192"/>
                  </a:lnTo>
                  <a:lnTo>
                    <a:pt x="85121" y="136192"/>
                  </a:lnTo>
                  <a:lnTo>
                    <a:pt x="85121" y="0"/>
                  </a:lnTo>
                  <a:lnTo>
                    <a:pt x="86894" y="0"/>
                  </a:lnTo>
                  <a:lnTo>
                    <a:pt x="993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877;p22">
              <a:extLst>
                <a:ext uri="{FF2B5EF4-FFF2-40B4-BE49-F238E27FC236}">
                  <a16:creationId xmlns:a16="http://schemas.microsoft.com/office/drawing/2014/main" id="{94AAE47D-C82E-4B75-B6F8-8DCBC6FAAF6F}"/>
                </a:ext>
              </a:extLst>
            </p:cNvPr>
            <p:cNvSpPr/>
            <p:nvPr/>
          </p:nvSpPr>
          <p:spPr>
            <a:xfrm>
              <a:off x="8996212" y="1412530"/>
              <a:ext cx="3195788" cy="1160647"/>
            </a:xfrm>
            <a:custGeom>
              <a:avLst/>
              <a:gdLst/>
              <a:ahLst/>
              <a:cxnLst/>
              <a:rect l="l" t="t" r="r" b="b"/>
              <a:pathLst>
                <a:path w="3195788" h="1160647" extrusionOk="0">
                  <a:moveTo>
                    <a:pt x="160109" y="0"/>
                  </a:moveTo>
                  <a:cubicBezTo>
                    <a:pt x="160109" y="18"/>
                    <a:pt x="160125" y="2040"/>
                    <a:pt x="162135" y="246443"/>
                  </a:cubicBezTo>
                  <a:cubicBezTo>
                    <a:pt x="162147" y="246467"/>
                    <a:pt x="162792" y="247808"/>
                    <a:pt x="200642" y="326429"/>
                  </a:cubicBezTo>
                  <a:lnTo>
                    <a:pt x="202669" y="326429"/>
                  </a:lnTo>
                  <a:lnTo>
                    <a:pt x="216856" y="326429"/>
                  </a:lnTo>
                  <a:lnTo>
                    <a:pt x="216856" y="350208"/>
                  </a:lnTo>
                  <a:cubicBezTo>
                    <a:pt x="216858" y="350214"/>
                    <a:pt x="216896" y="350272"/>
                    <a:pt x="217363" y="351019"/>
                  </a:cubicBezTo>
                  <a:lnTo>
                    <a:pt x="220909" y="356694"/>
                  </a:lnTo>
                  <a:lnTo>
                    <a:pt x="220909" y="471268"/>
                  </a:lnTo>
                  <a:lnTo>
                    <a:pt x="223189" y="471268"/>
                  </a:lnTo>
                  <a:lnTo>
                    <a:pt x="239150" y="471268"/>
                  </a:lnTo>
                  <a:lnTo>
                    <a:pt x="239150" y="611783"/>
                  </a:lnTo>
                  <a:cubicBezTo>
                    <a:pt x="239160" y="611782"/>
                    <a:pt x="239272" y="611761"/>
                    <a:pt x="240670" y="611513"/>
                  </a:cubicBezTo>
                  <a:lnTo>
                    <a:pt x="251310" y="609622"/>
                  </a:lnTo>
                  <a:cubicBezTo>
                    <a:pt x="251310" y="609644"/>
                    <a:pt x="251280" y="610978"/>
                    <a:pt x="249283" y="698254"/>
                  </a:cubicBezTo>
                  <a:cubicBezTo>
                    <a:pt x="249293" y="698256"/>
                    <a:pt x="249404" y="698276"/>
                    <a:pt x="250803" y="698525"/>
                  </a:cubicBezTo>
                  <a:lnTo>
                    <a:pt x="261443" y="700416"/>
                  </a:lnTo>
                  <a:cubicBezTo>
                    <a:pt x="261445" y="700423"/>
                    <a:pt x="261465" y="700487"/>
                    <a:pt x="261696" y="701227"/>
                  </a:cubicBezTo>
                  <a:lnTo>
                    <a:pt x="263470" y="706902"/>
                  </a:lnTo>
                  <a:cubicBezTo>
                    <a:pt x="263472" y="706893"/>
                    <a:pt x="263517" y="706750"/>
                    <a:pt x="264230" y="704470"/>
                  </a:cubicBezTo>
                  <a:lnTo>
                    <a:pt x="269550" y="687446"/>
                  </a:lnTo>
                  <a:lnTo>
                    <a:pt x="271323" y="687446"/>
                  </a:lnTo>
                  <a:lnTo>
                    <a:pt x="283737" y="687446"/>
                  </a:lnTo>
                  <a:lnTo>
                    <a:pt x="283737" y="719872"/>
                  </a:lnTo>
                  <a:cubicBezTo>
                    <a:pt x="283743" y="719877"/>
                    <a:pt x="283820" y="719917"/>
                    <a:pt x="284750" y="720413"/>
                  </a:cubicBezTo>
                  <a:lnTo>
                    <a:pt x="291844" y="724196"/>
                  </a:lnTo>
                  <a:lnTo>
                    <a:pt x="291844" y="725547"/>
                  </a:lnTo>
                  <a:lnTo>
                    <a:pt x="291844" y="735005"/>
                  </a:lnTo>
                  <a:lnTo>
                    <a:pt x="336431" y="735005"/>
                  </a:lnTo>
                  <a:lnTo>
                    <a:pt x="336431" y="736086"/>
                  </a:lnTo>
                  <a:lnTo>
                    <a:pt x="336431" y="743652"/>
                  </a:lnTo>
                  <a:lnTo>
                    <a:pt x="338457" y="743652"/>
                  </a:lnTo>
                  <a:lnTo>
                    <a:pt x="352644" y="743652"/>
                  </a:lnTo>
                  <a:lnTo>
                    <a:pt x="352644" y="713387"/>
                  </a:lnTo>
                  <a:lnTo>
                    <a:pt x="397231" y="713387"/>
                  </a:lnTo>
                  <a:lnTo>
                    <a:pt x="397231" y="712036"/>
                  </a:lnTo>
                  <a:lnTo>
                    <a:pt x="397231" y="702578"/>
                  </a:lnTo>
                  <a:lnTo>
                    <a:pt x="398245" y="702578"/>
                  </a:lnTo>
                  <a:lnTo>
                    <a:pt x="405338" y="702578"/>
                  </a:lnTo>
                  <a:lnTo>
                    <a:pt x="405338" y="700687"/>
                  </a:lnTo>
                  <a:lnTo>
                    <a:pt x="405338" y="687446"/>
                  </a:lnTo>
                  <a:lnTo>
                    <a:pt x="406098" y="687446"/>
                  </a:lnTo>
                  <a:lnTo>
                    <a:pt x="411418" y="687446"/>
                  </a:lnTo>
                  <a:lnTo>
                    <a:pt x="411418" y="686365"/>
                  </a:lnTo>
                  <a:lnTo>
                    <a:pt x="411418" y="678798"/>
                  </a:lnTo>
                  <a:lnTo>
                    <a:pt x="413445" y="678798"/>
                  </a:lnTo>
                  <a:lnTo>
                    <a:pt x="427632" y="678798"/>
                  </a:lnTo>
                  <a:lnTo>
                    <a:pt x="427632" y="679879"/>
                  </a:lnTo>
                  <a:lnTo>
                    <a:pt x="427632" y="687446"/>
                  </a:lnTo>
                  <a:lnTo>
                    <a:pt x="449925" y="687446"/>
                  </a:lnTo>
                  <a:lnTo>
                    <a:pt x="449925" y="685554"/>
                  </a:lnTo>
                  <a:lnTo>
                    <a:pt x="449925" y="672313"/>
                  </a:lnTo>
                  <a:lnTo>
                    <a:pt x="451699" y="672313"/>
                  </a:lnTo>
                  <a:lnTo>
                    <a:pt x="464112" y="672313"/>
                  </a:lnTo>
                  <a:lnTo>
                    <a:pt x="464112" y="696093"/>
                  </a:lnTo>
                  <a:lnTo>
                    <a:pt x="465126" y="696093"/>
                  </a:lnTo>
                  <a:lnTo>
                    <a:pt x="472219" y="696093"/>
                  </a:lnTo>
                  <a:lnTo>
                    <a:pt x="472219" y="695012"/>
                  </a:lnTo>
                  <a:lnTo>
                    <a:pt x="472219" y="687446"/>
                  </a:lnTo>
                  <a:lnTo>
                    <a:pt x="473992" y="687446"/>
                  </a:lnTo>
                  <a:lnTo>
                    <a:pt x="486406" y="687446"/>
                  </a:lnTo>
                  <a:lnTo>
                    <a:pt x="486406" y="713387"/>
                  </a:lnTo>
                  <a:lnTo>
                    <a:pt x="488433" y="713387"/>
                  </a:lnTo>
                  <a:lnTo>
                    <a:pt x="502619" y="713387"/>
                  </a:lnTo>
                  <a:lnTo>
                    <a:pt x="502619" y="715008"/>
                  </a:lnTo>
                  <a:lnTo>
                    <a:pt x="502619" y="726358"/>
                  </a:lnTo>
                  <a:lnTo>
                    <a:pt x="503379" y="726358"/>
                  </a:lnTo>
                  <a:lnTo>
                    <a:pt x="508700" y="726358"/>
                  </a:lnTo>
                  <a:lnTo>
                    <a:pt x="508700" y="725547"/>
                  </a:lnTo>
                  <a:lnTo>
                    <a:pt x="508700" y="719872"/>
                  </a:lnTo>
                  <a:lnTo>
                    <a:pt x="539100" y="719872"/>
                  </a:lnTo>
                  <a:lnTo>
                    <a:pt x="539100" y="743652"/>
                  </a:lnTo>
                  <a:lnTo>
                    <a:pt x="540113" y="743652"/>
                  </a:lnTo>
                  <a:lnTo>
                    <a:pt x="547207" y="743652"/>
                  </a:lnTo>
                  <a:lnTo>
                    <a:pt x="547207" y="744733"/>
                  </a:lnTo>
                  <a:lnTo>
                    <a:pt x="547207" y="752299"/>
                  </a:lnTo>
                  <a:lnTo>
                    <a:pt x="547967" y="752299"/>
                  </a:lnTo>
                  <a:lnTo>
                    <a:pt x="553287" y="752299"/>
                  </a:lnTo>
                  <a:lnTo>
                    <a:pt x="553287" y="750137"/>
                  </a:lnTo>
                  <a:lnTo>
                    <a:pt x="553287" y="735005"/>
                  </a:lnTo>
                  <a:lnTo>
                    <a:pt x="554300" y="735005"/>
                  </a:lnTo>
                  <a:lnTo>
                    <a:pt x="561394" y="735005"/>
                  </a:lnTo>
                  <a:lnTo>
                    <a:pt x="561394" y="736086"/>
                  </a:lnTo>
                  <a:lnTo>
                    <a:pt x="561394" y="743652"/>
                  </a:lnTo>
                  <a:lnTo>
                    <a:pt x="566714" y="741659"/>
                  </a:lnTo>
                  <a:cubicBezTo>
                    <a:pt x="567474" y="741287"/>
                    <a:pt x="567474" y="741085"/>
                    <a:pt x="567474" y="740679"/>
                  </a:cubicBezTo>
                  <a:lnTo>
                    <a:pt x="567474" y="735005"/>
                  </a:lnTo>
                  <a:lnTo>
                    <a:pt x="605981" y="735005"/>
                  </a:lnTo>
                  <a:lnTo>
                    <a:pt x="605981" y="758784"/>
                  </a:lnTo>
                  <a:lnTo>
                    <a:pt x="608007" y="758784"/>
                  </a:lnTo>
                  <a:lnTo>
                    <a:pt x="622194" y="758784"/>
                  </a:lnTo>
                  <a:lnTo>
                    <a:pt x="622194" y="759865"/>
                  </a:lnTo>
                  <a:lnTo>
                    <a:pt x="622194" y="767431"/>
                  </a:lnTo>
                  <a:lnTo>
                    <a:pt x="623968" y="767431"/>
                  </a:lnTo>
                  <a:lnTo>
                    <a:pt x="636381" y="767431"/>
                  </a:lnTo>
                  <a:lnTo>
                    <a:pt x="636381" y="743652"/>
                  </a:lnTo>
                  <a:lnTo>
                    <a:pt x="637394" y="743652"/>
                  </a:lnTo>
                  <a:lnTo>
                    <a:pt x="644488" y="743652"/>
                  </a:lnTo>
                  <a:lnTo>
                    <a:pt x="644488" y="711225"/>
                  </a:lnTo>
                  <a:lnTo>
                    <a:pt x="645501" y="711225"/>
                  </a:lnTo>
                  <a:lnTo>
                    <a:pt x="652595" y="711225"/>
                  </a:lnTo>
                  <a:lnTo>
                    <a:pt x="652595" y="709334"/>
                  </a:lnTo>
                  <a:lnTo>
                    <a:pt x="652595" y="696093"/>
                  </a:lnTo>
                  <a:cubicBezTo>
                    <a:pt x="650568" y="696093"/>
                    <a:pt x="650568" y="696093"/>
                    <a:pt x="651328" y="694471"/>
                  </a:cubicBezTo>
                  <a:lnTo>
                    <a:pt x="656648" y="683122"/>
                  </a:lnTo>
                  <a:cubicBezTo>
                    <a:pt x="656653" y="683139"/>
                    <a:pt x="656848" y="683813"/>
                    <a:pt x="664755" y="711225"/>
                  </a:cubicBezTo>
                  <a:lnTo>
                    <a:pt x="665515" y="711225"/>
                  </a:lnTo>
                  <a:lnTo>
                    <a:pt x="670835" y="711225"/>
                  </a:lnTo>
                  <a:lnTo>
                    <a:pt x="670835" y="605298"/>
                  </a:lnTo>
                  <a:lnTo>
                    <a:pt x="672355" y="605298"/>
                  </a:lnTo>
                  <a:lnTo>
                    <a:pt x="682995" y="605298"/>
                  </a:lnTo>
                  <a:lnTo>
                    <a:pt x="682995" y="557739"/>
                  </a:lnTo>
                  <a:lnTo>
                    <a:pt x="709342" y="557739"/>
                  </a:lnTo>
                  <a:lnTo>
                    <a:pt x="709342" y="536121"/>
                  </a:lnTo>
                  <a:lnTo>
                    <a:pt x="743796" y="536121"/>
                  </a:lnTo>
                  <a:lnTo>
                    <a:pt x="743796" y="538553"/>
                  </a:lnTo>
                  <a:lnTo>
                    <a:pt x="743796" y="555577"/>
                  </a:lnTo>
                  <a:lnTo>
                    <a:pt x="746076" y="555577"/>
                  </a:lnTo>
                  <a:lnTo>
                    <a:pt x="762036" y="555577"/>
                  </a:lnTo>
                  <a:lnTo>
                    <a:pt x="762036" y="603136"/>
                  </a:lnTo>
                  <a:lnTo>
                    <a:pt x="763049" y="603136"/>
                  </a:lnTo>
                  <a:lnTo>
                    <a:pt x="770143" y="603136"/>
                  </a:lnTo>
                  <a:lnTo>
                    <a:pt x="784330" y="607460"/>
                  </a:lnTo>
                  <a:lnTo>
                    <a:pt x="784330" y="646372"/>
                  </a:lnTo>
                  <a:lnTo>
                    <a:pt x="785343" y="646372"/>
                  </a:lnTo>
                  <a:lnTo>
                    <a:pt x="792436" y="646372"/>
                  </a:lnTo>
                  <a:lnTo>
                    <a:pt x="792436" y="647993"/>
                  </a:lnTo>
                  <a:lnTo>
                    <a:pt x="792436" y="659342"/>
                  </a:lnTo>
                  <a:lnTo>
                    <a:pt x="794463" y="659342"/>
                  </a:lnTo>
                  <a:lnTo>
                    <a:pt x="808650" y="659342"/>
                  </a:lnTo>
                  <a:lnTo>
                    <a:pt x="814730" y="665828"/>
                  </a:lnTo>
                  <a:lnTo>
                    <a:pt x="814730" y="687446"/>
                  </a:lnTo>
                  <a:lnTo>
                    <a:pt x="817010" y="687446"/>
                  </a:lnTo>
                  <a:lnTo>
                    <a:pt x="832970" y="687446"/>
                  </a:lnTo>
                  <a:lnTo>
                    <a:pt x="832970" y="688526"/>
                  </a:lnTo>
                  <a:lnTo>
                    <a:pt x="832970" y="696093"/>
                  </a:lnTo>
                  <a:lnTo>
                    <a:pt x="834237" y="696093"/>
                  </a:lnTo>
                  <a:lnTo>
                    <a:pt x="843104" y="696093"/>
                  </a:lnTo>
                  <a:lnTo>
                    <a:pt x="843104" y="698254"/>
                  </a:lnTo>
                  <a:lnTo>
                    <a:pt x="843104" y="713387"/>
                  </a:lnTo>
                  <a:cubicBezTo>
                    <a:pt x="847157" y="713387"/>
                    <a:pt x="847157" y="713387"/>
                    <a:pt x="847157" y="711495"/>
                  </a:cubicBezTo>
                  <a:lnTo>
                    <a:pt x="847157" y="698254"/>
                  </a:lnTo>
                  <a:lnTo>
                    <a:pt x="848170" y="698254"/>
                  </a:lnTo>
                  <a:lnTo>
                    <a:pt x="855264" y="698254"/>
                  </a:lnTo>
                  <a:lnTo>
                    <a:pt x="855264" y="699876"/>
                  </a:lnTo>
                  <a:lnTo>
                    <a:pt x="855264" y="711225"/>
                  </a:lnTo>
                  <a:lnTo>
                    <a:pt x="856024" y="711225"/>
                  </a:lnTo>
                  <a:lnTo>
                    <a:pt x="861344" y="711225"/>
                  </a:lnTo>
                  <a:cubicBezTo>
                    <a:pt x="861344" y="706902"/>
                    <a:pt x="861344" y="706902"/>
                    <a:pt x="909984" y="706902"/>
                  </a:cubicBezTo>
                  <a:lnTo>
                    <a:pt x="909984" y="708253"/>
                  </a:lnTo>
                  <a:lnTo>
                    <a:pt x="909984" y="717710"/>
                  </a:lnTo>
                  <a:lnTo>
                    <a:pt x="910744" y="717710"/>
                  </a:lnTo>
                  <a:lnTo>
                    <a:pt x="916065" y="717710"/>
                  </a:lnTo>
                  <a:lnTo>
                    <a:pt x="916065" y="719872"/>
                  </a:lnTo>
                  <a:lnTo>
                    <a:pt x="916065" y="735005"/>
                  </a:lnTo>
                  <a:cubicBezTo>
                    <a:pt x="916073" y="735001"/>
                    <a:pt x="916189" y="734923"/>
                    <a:pt x="918091" y="733654"/>
                  </a:cubicBezTo>
                  <a:lnTo>
                    <a:pt x="932278" y="724196"/>
                  </a:lnTo>
                  <a:cubicBezTo>
                    <a:pt x="932280" y="724177"/>
                    <a:pt x="932411" y="723302"/>
                    <a:pt x="938358" y="683122"/>
                  </a:cubicBezTo>
                  <a:cubicBezTo>
                    <a:pt x="938367" y="683120"/>
                    <a:pt x="938436" y="683094"/>
                    <a:pt x="939118" y="682852"/>
                  </a:cubicBezTo>
                  <a:lnTo>
                    <a:pt x="944438" y="680960"/>
                  </a:lnTo>
                  <a:cubicBezTo>
                    <a:pt x="944438" y="680944"/>
                    <a:pt x="944471" y="679883"/>
                    <a:pt x="946465" y="611783"/>
                  </a:cubicBezTo>
                  <a:cubicBezTo>
                    <a:pt x="946465" y="611801"/>
                    <a:pt x="946498" y="612892"/>
                    <a:pt x="948492" y="680960"/>
                  </a:cubicBezTo>
                  <a:cubicBezTo>
                    <a:pt x="948501" y="680963"/>
                    <a:pt x="948572" y="680988"/>
                    <a:pt x="949252" y="681230"/>
                  </a:cubicBezTo>
                  <a:lnTo>
                    <a:pt x="954572" y="683122"/>
                  </a:lnTo>
                  <a:lnTo>
                    <a:pt x="954572" y="596651"/>
                  </a:lnTo>
                  <a:cubicBezTo>
                    <a:pt x="958625" y="596651"/>
                    <a:pt x="958625" y="596651"/>
                    <a:pt x="958625" y="564224"/>
                  </a:cubicBezTo>
                  <a:lnTo>
                    <a:pt x="997132" y="564224"/>
                  </a:lnTo>
                  <a:lnTo>
                    <a:pt x="997132" y="596651"/>
                  </a:lnTo>
                  <a:lnTo>
                    <a:pt x="997892" y="596651"/>
                  </a:lnTo>
                  <a:lnTo>
                    <a:pt x="1003212" y="596651"/>
                  </a:lnTo>
                  <a:lnTo>
                    <a:pt x="1003212" y="514503"/>
                  </a:lnTo>
                  <a:lnTo>
                    <a:pt x="1004986" y="514503"/>
                  </a:lnTo>
                  <a:lnTo>
                    <a:pt x="1017399" y="514503"/>
                  </a:lnTo>
                  <a:lnTo>
                    <a:pt x="1017399" y="512612"/>
                  </a:lnTo>
                  <a:lnTo>
                    <a:pt x="1017399" y="499371"/>
                  </a:lnTo>
                  <a:lnTo>
                    <a:pt x="1039693" y="499371"/>
                  </a:lnTo>
                  <a:lnTo>
                    <a:pt x="1039693" y="498290"/>
                  </a:lnTo>
                  <a:lnTo>
                    <a:pt x="1039693" y="490724"/>
                  </a:lnTo>
                  <a:lnTo>
                    <a:pt x="1041466" y="490724"/>
                  </a:lnTo>
                  <a:lnTo>
                    <a:pt x="1053880" y="490724"/>
                  </a:lnTo>
                  <a:lnTo>
                    <a:pt x="1053880" y="491805"/>
                  </a:lnTo>
                  <a:lnTo>
                    <a:pt x="1053880" y="499371"/>
                  </a:lnTo>
                  <a:lnTo>
                    <a:pt x="1054640" y="499371"/>
                  </a:lnTo>
                  <a:lnTo>
                    <a:pt x="1059960" y="499371"/>
                  </a:lnTo>
                  <a:lnTo>
                    <a:pt x="1070093" y="495047"/>
                  </a:lnTo>
                  <a:lnTo>
                    <a:pt x="1074146" y="498290"/>
                  </a:lnTo>
                  <a:lnTo>
                    <a:pt x="1074146" y="490724"/>
                  </a:lnTo>
                  <a:lnTo>
                    <a:pt x="1076426" y="490724"/>
                  </a:lnTo>
                  <a:lnTo>
                    <a:pt x="1092387" y="490724"/>
                  </a:lnTo>
                  <a:lnTo>
                    <a:pt x="1092387" y="491805"/>
                  </a:lnTo>
                  <a:lnTo>
                    <a:pt x="1092387" y="499371"/>
                  </a:lnTo>
                  <a:lnTo>
                    <a:pt x="1122787" y="499371"/>
                  </a:lnTo>
                  <a:lnTo>
                    <a:pt x="1122787" y="500992"/>
                  </a:lnTo>
                  <a:lnTo>
                    <a:pt x="1122787" y="512342"/>
                  </a:lnTo>
                  <a:lnTo>
                    <a:pt x="1149134" y="512342"/>
                  </a:lnTo>
                  <a:lnTo>
                    <a:pt x="1149134" y="542606"/>
                  </a:lnTo>
                  <a:lnTo>
                    <a:pt x="1149894" y="542606"/>
                  </a:lnTo>
                  <a:lnTo>
                    <a:pt x="1155214" y="542606"/>
                  </a:lnTo>
                  <a:lnTo>
                    <a:pt x="1155214" y="543687"/>
                  </a:lnTo>
                  <a:lnTo>
                    <a:pt x="1155214" y="551254"/>
                  </a:lnTo>
                  <a:cubicBezTo>
                    <a:pt x="1159268" y="551254"/>
                    <a:pt x="1159268" y="551254"/>
                    <a:pt x="1159268" y="581518"/>
                  </a:cubicBezTo>
                  <a:lnTo>
                    <a:pt x="1160028" y="581518"/>
                  </a:lnTo>
                  <a:lnTo>
                    <a:pt x="1165348" y="581518"/>
                  </a:lnTo>
                  <a:lnTo>
                    <a:pt x="1165348" y="582329"/>
                  </a:lnTo>
                  <a:lnTo>
                    <a:pt x="1165348" y="588004"/>
                  </a:lnTo>
                  <a:lnTo>
                    <a:pt x="1166361" y="588004"/>
                  </a:lnTo>
                  <a:lnTo>
                    <a:pt x="1173454" y="588004"/>
                  </a:lnTo>
                  <a:lnTo>
                    <a:pt x="1173454" y="618269"/>
                  </a:lnTo>
                  <a:lnTo>
                    <a:pt x="1175481" y="618269"/>
                  </a:lnTo>
                  <a:lnTo>
                    <a:pt x="1189668" y="618269"/>
                  </a:lnTo>
                  <a:lnTo>
                    <a:pt x="1189668" y="642048"/>
                  </a:lnTo>
                  <a:cubicBezTo>
                    <a:pt x="1191695" y="642048"/>
                    <a:pt x="1191695" y="642048"/>
                    <a:pt x="1191695" y="643669"/>
                  </a:cubicBezTo>
                  <a:lnTo>
                    <a:pt x="1191695" y="655019"/>
                  </a:lnTo>
                  <a:lnTo>
                    <a:pt x="1192455" y="655019"/>
                  </a:lnTo>
                  <a:lnTo>
                    <a:pt x="1197775" y="655019"/>
                  </a:lnTo>
                  <a:lnTo>
                    <a:pt x="1197775" y="678798"/>
                  </a:lnTo>
                  <a:lnTo>
                    <a:pt x="1199041" y="678798"/>
                  </a:lnTo>
                  <a:lnTo>
                    <a:pt x="1207908" y="678798"/>
                  </a:lnTo>
                  <a:cubicBezTo>
                    <a:pt x="1209935" y="680960"/>
                    <a:pt x="1209935" y="680960"/>
                    <a:pt x="1209935" y="682852"/>
                  </a:cubicBezTo>
                  <a:lnTo>
                    <a:pt x="1209935" y="696093"/>
                  </a:lnTo>
                  <a:cubicBezTo>
                    <a:pt x="1209940" y="696086"/>
                    <a:pt x="1210027" y="695979"/>
                    <a:pt x="1211455" y="694201"/>
                  </a:cubicBezTo>
                  <a:lnTo>
                    <a:pt x="1222095" y="680960"/>
                  </a:lnTo>
                  <a:lnTo>
                    <a:pt x="1250469" y="680960"/>
                  </a:lnTo>
                  <a:lnTo>
                    <a:pt x="1250469" y="767431"/>
                  </a:lnTo>
                  <a:lnTo>
                    <a:pt x="1251229" y="767431"/>
                  </a:lnTo>
                  <a:lnTo>
                    <a:pt x="1256549" y="767431"/>
                  </a:lnTo>
                  <a:cubicBezTo>
                    <a:pt x="1256553" y="767423"/>
                    <a:pt x="1256612" y="767323"/>
                    <a:pt x="1257309" y="766080"/>
                  </a:cubicBezTo>
                  <a:lnTo>
                    <a:pt x="1262629" y="756622"/>
                  </a:lnTo>
                  <a:lnTo>
                    <a:pt x="1262629" y="758514"/>
                  </a:lnTo>
                  <a:lnTo>
                    <a:pt x="1262629" y="771755"/>
                  </a:lnTo>
                  <a:cubicBezTo>
                    <a:pt x="1266682" y="771755"/>
                    <a:pt x="1266682" y="771755"/>
                    <a:pt x="1266682" y="726358"/>
                  </a:cubicBezTo>
                  <a:lnTo>
                    <a:pt x="1267442" y="726358"/>
                  </a:lnTo>
                  <a:lnTo>
                    <a:pt x="1272762" y="726358"/>
                  </a:lnTo>
                  <a:lnTo>
                    <a:pt x="1272762" y="661504"/>
                  </a:lnTo>
                  <a:lnTo>
                    <a:pt x="1273776" y="661504"/>
                  </a:lnTo>
                  <a:lnTo>
                    <a:pt x="1280869" y="661504"/>
                  </a:lnTo>
                  <a:cubicBezTo>
                    <a:pt x="1280875" y="661483"/>
                    <a:pt x="1281139" y="660543"/>
                    <a:pt x="1293029" y="618269"/>
                  </a:cubicBezTo>
                  <a:lnTo>
                    <a:pt x="1294296" y="618269"/>
                  </a:lnTo>
                  <a:lnTo>
                    <a:pt x="1303163" y="618269"/>
                  </a:lnTo>
                  <a:cubicBezTo>
                    <a:pt x="1303168" y="618292"/>
                    <a:pt x="1303394" y="619258"/>
                    <a:pt x="1313296" y="661504"/>
                  </a:cubicBezTo>
                  <a:lnTo>
                    <a:pt x="1314309" y="661504"/>
                  </a:lnTo>
                  <a:lnTo>
                    <a:pt x="1321403" y="661504"/>
                  </a:lnTo>
                  <a:lnTo>
                    <a:pt x="1321403" y="700416"/>
                  </a:lnTo>
                  <a:lnTo>
                    <a:pt x="1323176" y="700416"/>
                  </a:lnTo>
                  <a:lnTo>
                    <a:pt x="1335590" y="700416"/>
                  </a:lnTo>
                  <a:lnTo>
                    <a:pt x="1335590" y="702578"/>
                  </a:lnTo>
                  <a:lnTo>
                    <a:pt x="1335590" y="717710"/>
                  </a:lnTo>
                  <a:cubicBezTo>
                    <a:pt x="1339643" y="717710"/>
                    <a:pt x="1339643" y="717710"/>
                    <a:pt x="1339643" y="715549"/>
                  </a:cubicBezTo>
                  <a:lnTo>
                    <a:pt x="1339643" y="700416"/>
                  </a:lnTo>
                  <a:lnTo>
                    <a:pt x="1341163" y="700416"/>
                  </a:lnTo>
                  <a:lnTo>
                    <a:pt x="1351803" y="700416"/>
                  </a:lnTo>
                  <a:lnTo>
                    <a:pt x="1351803" y="702037"/>
                  </a:lnTo>
                  <a:lnTo>
                    <a:pt x="1351803" y="713387"/>
                  </a:lnTo>
                  <a:lnTo>
                    <a:pt x="1382204" y="713387"/>
                  </a:lnTo>
                  <a:lnTo>
                    <a:pt x="1382204" y="676637"/>
                  </a:lnTo>
                  <a:lnTo>
                    <a:pt x="1383470" y="676637"/>
                  </a:lnTo>
                  <a:lnTo>
                    <a:pt x="1392337" y="676637"/>
                  </a:lnTo>
                  <a:lnTo>
                    <a:pt x="1392337" y="698254"/>
                  </a:lnTo>
                  <a:cubicBezTo>
                    <a:pt x="1394364" y="698254"/>
                    <a:pt x="1394364" y="698254"/>
                    <a:pt x="1394364" y="665828"/>
                  </a:cubicBezTo>
                  <a:lnTo>
                    <a:pt x="1416657" y="665828"/>
                  </a:lnTo>
                  <a:lnTo>
                    <a:pt x="1416657" y="664206"/>
                  </a:lnTo>
                  <a:lnTo>
                    <a:pt x="1416657" y="652857"/>
                  </a:lnTo>
                  <a:lnTo>
                    <a:pt x="1417417" y="652857"/>
                  </a:lnTo>
                  <a:lnTo>
                    <a:pt x="1422737" y="652857"/>
                  </a:lnTo>
                  <a:lnTo>
                    <a:pt x="1422737" y="650966"/>
                  </a:lnTo>
                  <a:lnTo>
                    <a:pt x="1422737" y="637725"/>
                  </a:lnTo>
                  <a:lnTo>
                    <a:pt x="1426791" y="644210"/>
                  </a:lnTo>
                  <a:lnTo>
                    <a:pt x="1429071" y="644210"/>
                  </a:lnTo>
                  <a:lnTo>
                    <a:pt x="1445031" y="644210"/>
                  </a:lnTo>
                  <a:lnTo>
                    <a:pt x="1445031" y="643399"/>
                  </a:lnTo>
                  <a:lnTo>
                    <a:pt x="1445031" y="637725"/>
                  </a:lnTo>
                  <a:lnTo>
                    <a:pt x="1445791" y="637725"/>
                  </a:lnTo>
                  <a:lnTo>
                    <a:pt x="1451111" y="637725"/>
                  </a:lnTo>
                  <a:lnTo>
                    <a:pt x="1451111" y="639076"/>
                  </a:lnTo>
                  <a:lnTo>
                    <a:pt x="1451111" y="648534"/>
                  </a:lnTo>
                  <a:lnTo>
                    <a:pt x="1489618" y="648534"/>
                  </a:lnTo>
                  <a:lnTo>
                    <a:pt x="1489618" y="786887"/>
                  </a:lnTo>
                  <a:lnTo>
                    <a:pt x="1491138" y="786887"/>
                  </a:lnTo>
                  <a:lnTo>
                    <a:pt x="1501778" y="786887"/>
                  </a:lnTo>
                  <a:lnTo>
                    <a:pt x="1501778" y="773917"/>
                  </a:lnTo>
                  <a:lnTo>
                    <a:pt x="1505832" y="773917"/>
                  </a:lnTo>
                  <a:lnTo>
                    <a:pt x="1505832" y="786887"/>
                  </a:lnTo>
                  <a:lnTo>
                    <a:pt x="1536232" y="786887"/>
                  </a:lnTo>
                  <a:lnTo>
                    <a:pt x="1536232" y="756622"/>
                  </a:lnTo>
                  <a:lnTo>
                    <a:pt x="1548392" y="756622"/>
                  </a:lnTo>
                  <a:lnTo>
                    <a:pt x="1560552" y="754461"/>
                  </a:lnTo>
                  <a:cubicBezTo>
                    <a:pt x="1562579" y="754461"/>
                    <a:pt x="1562579" y="756622"/>
                    <a:pt x="1564606" y="756622"/>
                  </a:cubicBezTo>
                  <a:lnTo>
                    <a:pt x="1574739" y="756622"/>
                  </a:lnTo>
                  <a:lnTo>
                    <a:pt x="1574739" y="786887"/>
                  </a:lnTo>
                  <a:lnTo>
                    <a:pt x="1582846" y="786887"/>
                  </a:lnTo>
                  <a:lnTo>
                    <a:pt x="1582846" y="804182"/>
                  </a:lnTo>
                  <a:lnTo>
                    <a:pt x="1592182" y="805087"/>
                  </a:lnTo>
                  <a:lnTo>
                    <a:pt x="1605140" y="805087"/>
                  </a:lnTo>
                  <a:lnTo>
                    <a:pt x="1605140" y="789049"/>
                  </a:lnTo>
                  <a:lnTo>
                    <a:pt x="1673096" y="789049"/>
                  </a:lnTo>
                  <a:lnTo>
                    <a:pt x="1673096" y="703796"/>
                  </a:lnTo>
                  <a:lnTo>
                    <a:pt x="1745104" y="703796"/>
                  </a:lnTo>
                  <a:lnTo>
                    <a:pt x="1745104" y="782564"/>
                  </a:lnTo>
                  <a:lnTo>
                    <a:pt x="1747008" y="782564"/>
                  </a:lnTo>
                  <a:lnTo>
                    <a:pt x="1748250" y="805087"/>
                  </a:lnTo>
                  <a:lnTo>
                    <a:pt x="1757926" y="805087"/>
                  </a:lnTo>
                  <a:cubicBezTo>
                    <a:pt x="1758462" y="797873"/>
                    <a:pt x="1759168" y="790219"/>
                    <a:pt x="1759168" y="782564"/>
                  </a:cubicBezTo>
                  <a:lnTo>
                    <a:pt x="1765248" y="782564"/>
                  </a:lnTo>
                  <a:lnTo>
                    <a:pt x="1766490" y="805087"/>
                  </a:lnTo>
                  <a:lnTo>
                    <a:pt x="1817112" y="805087"/>
                  </a:lnTo>
                  <a:lnTo>
                    <a:pt x="1817112" y="642059"/>
                  </a:lnTo>
                  <a:lnTo>
                    <a:pt x="2014439" y="642059"/>
                  </a:lnTo>
                  <a:lnTo>
                    <a:pt x="2014439" y="805087"/>
                  </a:lnTo>
                  <a:lnTo>
                    <a:pt x="2033136" y="805087"/>
                  </a:lnTo>
                  <a:lnTo>
                    <a:pt x="2033136" y="722394"/>
                  </a:lnTo>
                  <a:lnTo>
                    <a:pt x="2128256" y="722394"/>
                  </a:lnTo>
                  <a:cubicBezTo>
                    <a:pt x="2132331" y="616373"/>
                    <a:pt x="2135709" y="510899"/>
                    <a:pt x="2140186" y="404253"/>
                  </a:cubicBezTo>
                  <a:cubicBezTo>
                    <a:pt x="2130053" y="404253"/>
                    <a:pt x="2105733" y="391282"/>
                    <a:pt x="2128026" y="382635"/>
                  </a:cubicBezTo>
                  <a:cubicBezTo>
                    <a:pt x="2125999" y="380473"/>
                    <a:pt x="2123973" y="378311"/>
                    <a:pt x="2121946" y="378311"/>
                  </a:cubicBezTo>
                  <a:cubicBezTo>
                    <a:pt x="2121946" y="365341"/>
                    <a:pt x="2119919" y="363179"/>
                    <a:pt x="2130053" y="354532"/>
                  </a:cubicBezTo>
                  <a:lnTo>
                    <a:pt x="2130053" y="337238"/>
                  </a:lnTo>
                  <a:lnTo>
                    <a:pt x="2144240" y="337238"/>
                  </a:lnTo>
                  <a:lnTo>
                    <a:pt x="2144240" y="315620"/>
                  </a:lnTo>
                  <a:cubicBezTo>
                    <a:pt x="2144240" y="313458"/>
                    <a:pt x="2146266" y="313458"/>
                    <a:pt x="2146266" y="311296"/>
                  </a:cubicBezTo>
                  <a:lnTo>
                    <a:pt x="2146266" y="233472"/>
                  </a:lnTo>
                  <a:cubicBezTo>
                    <a:pt x="2146266" y="231310"/>
                    <a:pt x="2144240" y="229149"/>
                    <a:pt x="2144240" y="226987"/>
                  </a:cubicBezTo>
                  <a:lnTo>
                    <a:pt x="2150320" y="220501"/>
                  </a:lnTo>
                  <a:lnTo>
                    <a:pt x="2150320" y="162133"/>
                  </a:lnTo>
                  <a:cubicBezTo>
                    <a:pt x="2150320" y="159972"/>
                    <a:pt x="2150320" y="159972"/>
                    <a:pt x="2152346" y="157810"/>
                  </a:cubicBezTo>
                  <a:lnTo>
                    <a:pt x="2152346" y="101604"/>
                  </a:lnTo>
                  <a:cubicBezTo>
                    <a:pt x="2154373" y="92957"/>
                    <a:pt x="2154373" y="88633"/>
                    <a:pt x="2154373" y="82148"/>
                  </a:cubicBezTo>
                  <a:cubicBezTo>
                    <a:pt x="2158427" y="88633"/>
                    <a:pt x="2158427" y="92957"/>
                    <a:pt x="2158427" y="99442"/>
                  </a:cubicBezTo>
                  <a:cubicBezTo>
                    <a:pt x="2160453" y="121060"/>
                    <a:pt x="2160453" y="140516"/>
                    <a:pt x="2160453" y="157810"/>
                  </a:cubicBezTo>
                  <a:cubicBezTo>
                    <a:pt x="2162480" y="181589"/>
                    <a:pt x="2162480" y="201045"/>
                    <a:pt x="2162480" y="220501"/>
                  </a:cubicBezTo>
                  <a:lnTo>
                    <a:pt x="2168560" y="226987"/>
                  </a:lnTo>
                  <a:cubicBezTo>
                    <a:pt x="2168560" y="229149"/>
                    <a:pt x="2166533" y="231310"/>
                    <a:pt x="2166533" y="233472"/>
                  </a:cubicBezTo>
                  <a:lnTo>
                    <a:pt x="2166533" y="311296"/>
                  </a:lnTo>
                  <a:cubicBezTo>
                    <a:pt x="2166533" y="313458"/>
                    <a:pt x="2168560" y="313458"/>
                    <a:pt x="2168560" y="315620"/>
                  </a:cubicBezTo>
                  <a:lnTo>
                    <a:pt x="2168560" y="337238"/>
                  </a:lnTo>
                  <a:lnTo>
                    <a:pt x="2182747" y="337238"/>
                  </a:lnTo>
                  <a:lnTo>
                    <a:pt x="2182747" y="354532"/>
                  </a:lnTo>
                  <a:cubicBezTo>
                    <a:pt x="2190854" y="363179"/>
                    <a:pt x="2190854" y="363179"/>
                    <a:pt x="2190854" y="378311"/>
                  </a:cubicBezTo>
                  <a:cubicBezTo>
                    <a:pt x="2188827" y="378311"/>
                    <a:pt x="2186800" y="380473"/>
                    <a:pt x="2184774" y="382635"/>
                  </a:cubicBezTo>
                  <a:cubicBezTo>
                    <a:pt x="2205040" y="393444"/>
                    <a:pt x="2180720" y="402091"/>
                    <a:pt x="2172613" y="404253"/>
                  </a:cubicBezTo>
                  <a:cubicBezTo>
                    <a:pt x="2174640" y="488562"/>
                    <a:pt x="2178693" y="572871"/>
                    <a:pt x="2180720" y="657181"/>
                  </a:cubicBezTo>
                  <a:lnTo>
                    <a:pt x="2245574" y="657181"/>
                  </a:lnTo>
                  <a:lnTo>
                    <a:pt x="2245574" y="732843"/>
                  </a:lnTo>
                  <a:lnTo>
                    <a:pt x="2253681" y="732843"/>
                  </a:lnTo>
                  <a:cubicBezTo>
                    <a:pt x="2253681" y="730681"/>
                    <a:pt x="2255708" y="728519"/>
                    <a:pt x="2255708" y="726358"/>
                  </a:cubicBezTo>
                  <a:lnTo>
                    <a:pt x="2261788" y="726358"/>
                  </a:lnTo>
                  <a:cubicBezTo>
                    <a:pt x="2261788" y="728519"/>
                    <a:pt x="2261788" y="730681"/>
                    <a:pt x="2263815" y="735005"/>
                  </a:cubicBezTo>
                  <a:lnTo>
                    <a:pt x="2275975" y="735005"/>
                  </a:lnTo>
                  <a:lnTo>
                    <a:pt x="2275975" y="728519"/>
                  </a:lnTo>
                  <a:lnTo>
                    <a:pt x="2298268" y="728519"/>
                  </a:lnTo>
                  <a:lnTo>
                    <a:pt x="2298268" y="735005"/>
                  </a:lnTo>
                  <a:lnTo>
                    <a:pt x="2318535" y="735005"/>
                  </a:lnTo>
                  <a:lnTo>
                    <a:pt x="2318535" y="780402"/>
                  </a:lnTo>
                  <a:lnTo>
                    <a:pt x="2332722" y="780402"/>
                  </a:lnTo>
                  <a:lnTo>
                    <a:pt x="2332722" y="767431"/>
                  </a:lnTo>
                  <a:lnTo>
                    <a:pt x="2348936" y="767431"/>
                  </a:lnTo>
                  <a:lnTo>
                    <a:pt x="2348936" y="588004"/>
                  </a:lnTo>
                  <a:lnTo>
                    <a:pt x="2355016" y="581518"/>
                  </a:lnTo>
                  <a:lnTo>
                    <a:pt x="2427977" y="581518"/>
                  </a:lnTo>
                  <a:lnTo>
                    <a:pt x="2427977" y="590166"/>
                  </a:lnTo>
                  <a:lnTo>
                    <a:pt x="2438110" y="590166"/>
                  </a:lnTo>
                  <a:lnTo>
                    <a:pt x="2438110" y="704740"/>
                  </a:lnTo>
                  <a:lnTo>
                    <a:pt x="2460404" y="704740"/>
                  </a:lnTo>
                  <a:lnTo>
                    <a:pt x="2460404" y="637725"/>
                  </a:lnTo>
                  <a:lnTo>
                    <a:pt x="2486751" y="637725"/>
                  </a:lnTo>
                  <a:cubicBezTo>
                    <a:pt x="2488777" y="637725"/>
                    <a:pt x="2488777" y="635563"/>
                    <a:pt x="2490804" y="633401"/>
                  </a:cubicBezTo>
                  <a:lnTo>
                    <a:pt x="2498911" y="633401"/>
                  </a:lnTo>
                  <a:cubicBezTo>
                    <a:pt x="2500937" y="635563"/>
                    <a:pt x="2500937" y="637725"/>
                    <a:pt x="2502964" y="637725"/>
                  </a:cubicBezTo>
                  <a:lnTo>
                    <a:pt x="2525258" y="637725"/>
                  </a:lnTo>
                  <a:lnTo>
                    <a:pt x="2525258" y="520989"/>
                  </a:lnTo>
                  <a:cubicBezTo>
                    <a:pt x="2525272" y="520986"/>
                    <a:pt x="2526139" y="520822"/>
                    <a:pt x="2582005" y="510180"/>
                  </a:cubicBezTo>
                  <a:lnTo>
                    <a:pt x="2582005" y="511261"/>
                  </a:lnTo>
                  <a:lnTo>
                    <a:pt x="2582005" y="518827"/>
                  </a:lnTo>
                  <a:lnTo>
                    <a:pt x="2608352" y="518827"/>
                  </a:lnTo>
                  <a:lnTo>
                    <a:pt x="2608352" y="773917"/>
                  </a:lnTo>
                  <a:lnTo>
                    <a:pt x="2630646" y="773917"/>
                  </a:lnTo>
                  <a:lnTo>
                    <a:pt x="2630646" y="769593"/>
                  </a:lnTo>
                  <a:lnTo>
                    <a:pt x="2642806" y="769593"/>
                  </a:lnTo>
                  <a:lnTo>
                    <a:pt x="2642806" y="773917"/>
                  </a:lnTo>
                  <a:lnTo>
                    <a:pt x="2667126" y="773917"/>
                  </a:lnTo>
                  <a:lnTo>
                    <a:pt x="2667126" y="760946"/>
                  </a:lnTo>
                  <a:lnTo>
                    <a:pt x="2695500" y="760946"/>
                  </a:lnTo>
                  <a:cubicBezTo>
                    <a:pt x="2699553" y="756622"/>
                    <a:pt x="2703607" y="756622"/>
                    <a:pt x="2707660" y="756622"/>
                  </a:cubicBezTo>
                  <a:cubicBezTo>
                    <a:pt x="2713740" y="760946"/>
                    <a:pt x="2721847" y="760946"/>
                    <a:pt x="2727927" y="760946"/>
                  </a:cubicBezTo>
                  <a:lnTo>
                    <a:pt x="2727927" y="743652"/>
                  </a:lnTo>
                  <a:lnTo>
                    <a:pt x="2736034" y="743652"/>
                  </a:lnTo>
                  <a:lnTo>
                    <a:pt x="2736034" y="730681"/>
                  </a:lnTo>
                  <a:lnTo>
                    <a:pt x="2792781" y="730681"/>
                  </a:lnTo>
                  <a:lnTo>
                    <a:pt x="2792781" y="700416"/>
                  </a:lnTo>
                  <a:lnTo>
                    <a:pt x="2811021" y="700416"/>
                  </a:lnTo>
                  <a:lnTo>
                    <a:pt x="2811021" y="693931"/>
                  </a:lnTo>
                  <a:lnTo>
                    <a:pt x="2823181" y="693931"/>
                  </a:lnTo>
                  <a:lnTo>
                    <a:pt x="2823181" y="700416"/>
                  </a:lnTo>
                  <a:lnTo>
                    <a:pt x="2839395" y="700416"/>
                  </a:lnTo>
                  <a:lnTo>
                    <a:pt x="2839395" y="750137"/>
                  </a:lnTo>
                  <a:lnTo>
                    <a:pt x="2871822" y="750137"/>
                  </a:lnTo>
                  <a:lnTo>
                    <a:pt x="2871822" y="724196"/>
                  </a:lnTo>
                  <a:lnTo>
                    <a:pt x="2910329" y="724196"/>
                  </a:lnTo>
                  <a:lnTo>
                    <a:pt x="2910329" y="693931"/>
                  </a:lnTo>
                  <a:lnTo>
                    <a:pt x="2958970" y="693931"/>
                  </a:lnTo>
                  <a:lnTo>
                    <a:pt x="2958970" y="805087"/>
                  </a:lnTo>
                  <a:lnTo>
                    <a:pt x="2958970" y="818866"/>
                  </a:lnTo>
                  <a:lnTo>
                    <a:pt x="2968113" y="818866"/>
                  </a:lnTo>
                  <a:lnTo>
                    <a:pt x="2968113" y="762555"/>
                  </a:lnTo>
                  <a:lnTo>
                    <a:pt x="2971450" y="756622"/>
                  </a:lnTo>
                  <a:lnTo>
                    <a:pt x="2971450" y="758514"/>
                  </a:lnTo>
                  <a:lnTo>
                    <a:pt x="2971450" y="771755"/>
                  </a:lnTo>
                  <a:cubicBezTo>
                    <a:pt x="2975503" y="771755"/>
                    <a:pt x="2975503" y="771755"/>
                    <a:pt x="2975503" y="726358"/>
                  </a:cubicBezTo>
                  <a:lnTo>
                    <a:pt x="2976263" y="726358"/>
                  </a:lnTo>
                  <a:lnTo>
                    <a:pt x="2981583" y="726358"/>
                  </a:lnTo>
                  <a:lnTo>
                    <a:pt x="2981583" y="661504"/>
                  </a:lnTo>
                  <a:lnTo>
                    <a:pt x="2982597" y="661504"/>
                  </a:lnTo>
                  <a:lnTo>
                    <a:pt x="2989690" y="661504"/>
                  </a:lnTo>
                  <a:cubicBezTo>
                    <a:pt x="2989696" y="661483"/>
                    <a:pt x="2989960" y="660543"/>
                    <a:pt x="3001850" y="618269"/>
                  </a:cubicBezTo>
                  <a:lnTo>
                    <a:pt x="3003117" y="618269"/>
                  </a:lnTo>
                  <a:lnTo>
                    <a:pt x="3011984" y="618269"/>
                  </a:lnTo>
                  <a:cubicBezTo>
                    <a:pt x="3011989" y="618292"/>
                    <a:pt x="3012215" y="619258"/>
                    <a:pt x="3022117" y="661504"/>
                  </a:cubicBezTo>
                  <a:lnTo>
                    <a:pt x="3023130" y="661504"/>
                  </a:lnTo>
                  <a:lnTo>
                    <a:pt x="3030224" y="661504"/>
                  </a:lnTo>
                  <a:lnTo>
                    <a:pt x="3030224" y="700416"/>
                  </a:lnTo>
                  <a:lnTo>
                    <a:pt x="3031997" y="700416"/>
                  </a:lnTo>
                  <a:lnTo>
                    <a:pt x="3044411" y="700416"/>
                  </a:lnTo>
                  <a:lnTo>
                    <a:pt x="3044411" y="702578"/>
                  </a:lnTo>
                  <a:lnTo>
                    <a:pt x="3044411" y="717710"/>
                  </a:lnTo>
                  <a:cubicBezTo>
                    <a:pt x="3048464" y="717710"/>
                    <a:pt x="3048464" y="717710"/>
                    <a:pt x="3048464" y="715549"/>
                  </a:cubicBezTo>
                  <a:lnTo>
                    <a:pt x="3048464" y="700416"/>
                  </a:lnTo>
                  <a:lnTo>
                    <a:pt x="3049984" y="700416"/>
                  </a:lnTo>
                  <a:lnTo>
                    <a:pt x="3060624" y="700416"/>
                  </a:lnTo>
                  <a:lnTo>
                    <a:pt x="3060624" y="702037"/>
                  </a:lnTo>
                  <a:lnTo>
                    <a:pt x="3060624" y="713387"/>
                  </a:lnTo>
                  <a:lnTo>
                    <a:pt x="3091025" y="713387"/>
                  </a:lnTo>
                  <a:lnTo>
                    <a:pt x="3091025" y="676637"/>
                  </a:lnTo>
                  <a:lnTo>
                    <a:pt x="3092291" y="676637"/>
                  </a:lnTo>
                  <a:lnTo>
                    <a:pt x="3101158" y="676637"/>
                  </a:lnTo>
                  <a:lnTo>
                    <a:pt x="3101158" y="698254"/>
                  </a:lnTo>
                  <a:cubicBezTo>
                    <a:pt x="3103185" y="698254"/>
                    <a:pt x="3103185" y="698254"/>
                    <a:pt x="3103185" y="665828"/>
                  </a:cubicBezTo>
                  <a:lnTo>
                    <a:pt x="3125478" y="665828"/>
                  </a:lnTo>
                  <a:lnTo>
                    <a:pt x="3125478" y="664206"/>
                  </a:lnTo>
                  <a:lnTo>
                    <a:pt x="3125478" y="652857"/>
                  </a:lnTo>
                  <a:lnTo>
                    <a:pt x="3126238" y="652857"/>
                  </a:lnTo>
                  <a:lnTo>
                    <a:pt x="3131558" y="652857"/>
                  </a:lnTo>
                  <a:lnTo>
                    <a:pt x="3131558" y="650966"/>
                  </a:lnTo>
                  <a:lnTo>
                    <a:pt x="3131558" y="637725"/>
                  </a:lnTo>
                  <a:lnTo>
                    <a:pt x="3135612" y="644210"/>
                  </a:lnTo>
                  <a:lnTo>
                    <a:pt x="3137892" y="644210"/>
                  </a:lnTo>
                  <a:lnTo>
                    <a:pt x="3153852" y="644210"/>
                  </a:lnTo>
                  <a:lnTo>
                    <a:pt x="3153852" y="643399"/>
                  </a:lnTo>
                  <a:lnTo>
                    <a:pt x="3153852" y="637725"/>
                  </a:lnTo>
                  <a:lnTo>
                    <a:pt x="3154612" y="637725"/>
                  </a:lnTo>
                  <a:lnTo>
                    <a:pt x="3159932" y="637725"/>
                  </a:lnTo>
                  <a:lnTo>
                    <a:pt x="3159932" y="639076"/>
                  </a:lnTo>
                  <a:lnTo>
                    <a:pt x="3159932" y="648534"/>
                  </a:lnTo>
                  <a:lnTo>
                    <a:pt x="3195788" y="648534"/>
                  </a:lnTo>
                  <a:lnTo>
                    <a:pt x="3195788" y="1159457"/>
                  </a:lnTo>
                  <a:lnTo>
                    <a:pt x="3031533" y="1159331"/>
                  </a:lnTo>
                  <a:lnTo>
                    <a:pt x="3031520" y="1160647"/>
                  </a:lnTo>
                  <a:lnTo>
                    <a:pt x="2054" y="1158314"/>
                  </a:lnTo>
                  <a:cubicBezTo>
                    <a:pt x="1369" y="1010750"/>
                    <a:pt x="685" y="871760"/>
                    <a:pt x="0" y="724196"/>
                  </a:cubicBezTo>
                  <a:lnTo>
                    <a:pt x="20267" y="724196"/>
                  </a:lnTo>
                  <a:cubicBezTo>
                    <a:pt x="20271" y="724190"/>
                    <a:pt x="20308" y="724108"/>
                    <a:pt x="20774" y="723115"/>
                  </a:cubicBezTo>
                  <a:lnTo>
                    <a:pt x="24320" y="715549"/>
                  </a:lnTo>
                  <a:cubicBezTo>
                    <a:pt x="24329" y="715550"/>
                    <a:pt x="24442" y="715568"/>
                    <a:pt x="26094" y="715819"/>
                  </a:cubicBezTo>
                  <a:lnTo>
                    <a:pt x="38507" y="717710"/>
                  </a:lnTo>
                  <a:cubicBezTo>
                    <a:pt x="38510" y="717720"/>
                    <a:pt x="38548" y="717821"/>
                    <a:pt x="39014" y="719062"/>
                  </a:cubicBezTo>
                  <a:lnTo>
                    <a:pt x="42560" y="728519"/>
                  </a:lnTo>
                  <a:cubicBezTo>
                    <a:pt x="42574" y="728520"/>
                    <a:pt x="43170" y="728570"/>
                    <a:pt x="68907" y="730681"/>
                  </a:cubicBezTo>
                  <a:lnTo>
                    <a:pt x="68907" y="607460"/>
                  </a:lnTo>
                  <a:lnTo>
                    <a:pt x="70934" y="607460"/>
                  </a:lnTo>
                  <a:lnTo>
                    <a:pt x="85121" y="607460"/>
                  </a:lnTo>
                  <a:lnTo>
                    <a:pt x="85121" y="471268"/>
                  </a:lnTo>
                  <a:lnTo>
                    <a:pt x="86894" y="471268"/>
                  </a:lnTo>
                  <a:lnTo>
                    <a:pt x="99308" y="471268"/>
                  </a:lnTo>
                  <a:lnTo>
                    <a:pt x="99308" y="356694"/>
                  </a:lnTo>
                  <a:cubicBezTo>
                    <a:pt x="103361" y="354532"/>
                    <a:pt x="103361" y="354532"/>
                    <a:pt x="103361" y="328590"/>
                  </a:cubicBezTo>
                  <a:lnTo>
                    <a:pt x="105388" y="328590"/>
                  </a:lnTo>
                  <a:lnTo>
                    <a:pt x="119575" y="328590"/>
                  </a:lnTo>
                  <a:cubicBezTo>
                    <a:pt x="119586" y="328567"/>
                    <a:pt x="120192" y="327200"/>
                    <a:pt x="156055" y="246443"/>
                  </a:cubicBezTo>
                  <a:cubicBezTo>
                    <a:pt x="156055" y="246429"/>
                    <a:pt x="156089" y="244478"/>
                    <a:pt x="1601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701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4CE7505-E15C-433C-A992-77E70285EC27}"/>
              </a:ext>
            </a:extLst>
          </p:cNvPr>
          <p:cNvSpPr txBox="1"/>
          <p:nvPr/>
        </p:nvSpPr>
        <p:spPr>
          <a:xfrm>
            <a:off x="1775960" y="2565729"/>
            <a:ext cx="7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Terima</a:t>
            </a: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Kasih</a:t>
            </a:r>
          </a:p>
        </p:txBody>
      </p:sp>
      <p:sp>
        <p:nvSpPr>
          <p:cNvPr id="56" name="Google Shape;645;p40">
            <a:extLst>
              <a:ext uri="{FF2B5EF4-FFF2-40B4-BE49-F238E27FC236}">
                <a16:creationId xmlns:a16="http://schemas.microsoft.com/office/drawing/2014/main" id="{71905590-2ADC-4743-B4A0-48D686A18023}"/>
              </a:ext>
            </a:extLst>
          </p:cNvPr>
          <p:cNvSpPr txBox="1"/>
          <p:nvPr/>
        </p:nvSpPr>
        <p:spPr>
          <a:xfrm>
            <a:off x="-648215" y="984579"/>
            <a:ext cx="6793425" cy="607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609585">
              <a:buClr>
                <a:prstClr val="black"/>
              </a:buClr>
              <a:buSzPts val="1100"/>
            </a:pP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	Tim </a:t>
            </a:r>
            <a:r>
              <a:rPr lang="en-US" sz="1400" i="1" dirty="0" err="1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Pemanfaatan</a:t>
            </a: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 </a:t>
            </a:r>
            <a:r>
              <a:rPr lang="en-US" sz="1400" i="1" dirty="0" err="1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dan</a:t>
            </a: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 </a:t>
            </a:r>
            <a:r>
              <a:rPr lang="en-US" sz="1400" i="1" dirty="0" err="1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Penggunaan</a:t>
            </a: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 </a:t>
            </a:r>
            <a:r>
              <a:rPr lang="en-US" sz="1400" i="1" dirty="0" err="1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Bagian</a:t>
            </a: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 – </a:t>
            </a:r>
            <a:r>
              <a:rPr lang="en-US" sz="1400" i="1" dirty="0" err="1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Bagian</a:t>
            </a: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 </a:t>
            </a:r>
            <a:r>
              <a:rPr lang="en-US" sz="1400" i="1" dirty="0" err="1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Jalan</a:t>
            </a: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 Nasional</a:t>
            </a:r>
          </a:p>
          <a:p>
            <a:pPr defTabSz="609585">
              <a:buClr>
                <a:prstClr val="black"/>
              </a:buClr>
              <a:buSzPts val="1100"/>
            </a:pP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	</a:t>
            </a:r>
            <a:r>
              <a:rPr lang="en-US" sz="1400" i="1" dirty="0" err="1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Balai</a:t>
            </a: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 </a:t>
            </a:r>
            <a:r>
              <a:rPr lang="en-US" sz="1400" i="1" dirty="0" err="1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Besar</a:t>
            </a: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 </a:t>
            </a:r>
            <a:r>
              <a:rPr lang="en-US" sz="1400" i="1" dirty="0" err="1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Pelaksanaan</a:t>
            </a:r>
            <a:r>
              <a:rPr lang="en-US" sz="1400" i="1" dirty="0">
                <a:latin typeface="Arial Rounded MT Bold" panose="020F0704030504030204" pitchFamily="34" charset="0"/>
                <a:ea typeface="Pontano Sans"/>
                <a:cs typeface="Aharoni" panose="02010803020104030203" pitchFamily="2" charset="-79"/>
                <a:sym typeface="Pontano Sans"/>
              </a:rPr>
              <a:t> Jalan Nasional Kalimantan Timur</a:t>
            </a:r>
            <a:endParaRPr sz="1600" i="1" dirty="0">
              <a:latin typeface="Arial Rounded MT Bold" panose="020F0704030504030204" pitchFamily="34" charset="0"/>
              <a:ea typeface="Pontano Sans"/>
              <a:cs typeface="Aharoni" panose="02010803020104030203" pitchFamily="2" charset="-79"/>
              <a:sym typeface="Pontano Sans"/>
            </a:endParaRPr>
          </a:p>
          <a:p>
            <a:pPr defTabSz="609585">
              <a:buClr>
                <a:prstClr val="black"/>
              </a:buClr>
              <a:buSzPts val="1100"/>
            </a:pPr>
            <a:endParaRPr sz="1600" i="1" dirty="0">
              <a:latin typeface="Arial Rounded MT Bold" panose="020F0704030504030204" pitchFamily="34" charset="0"/>
              <a:ea typeface="Pontano Sans"/>
              <a:cs typeface="Aharoni" panose="02010803020104030203" pitchFamily="2" charset="-79"/>
              <a:sym typeface="Pontano Sans"/>
            </a:endParaRPr>
          </a:p>
          <a:p>
            <a:pPr defTabSz="609585"/>
            <a:endParaRPr sz="1600" i="1" dirty="0">
              <a:latin typeface="Arial Rounded MT Bold" panose="020F0704030504030204" pitchFamily="34" charset="0"/>
              <a:ea typeface="Pontano Sans"/>
              <a:cs typeface="Aharoni" panose="02010803020104030203" pitchFamily="2" charset="-79"/>
              <a:sym typeface="Pontano Sans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4BCAF18-CDD3-4492-9201-759E24FCDA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11" y="6310182"/>
            <a:ext cx="317950" cy="31795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9EF51E42-4151-4737-BDBD-3C471170FA6A}"/>
              </a:ext>
            </a:extLst>
          </p:cNvPr>
          <p:cNvSpPr txBox="1"/>
          <p:nvPr/>
        </p:nvSpPr>
        <p:spPr>
          <a:xfrm>
            <a:off x="550871" y="6310884"/>
            <a:ext cx="23806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uLnTx/>
                <a:uFillTx/>
                <a:latin typeface="Century Gothic" panose="020B0502020202020204" pitchFamily="34" charset="0"/>
              </a:rPr>
              <a:t>pupr_jalan_kaltim</a:t>
            </a: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466E94D-371E-46A9-A478-B63C995DF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713" y="6307243"/>
            <a:ext cx="345703" cy="34570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84337411-FDB2-47F4-9AD2-570D9F65A46A}"/>
              </a:ext>
            </a:extLst>
          </p:cNvPr>
          <p:cNvSpPr txBox="1"/>
          <p:nvPr/>
        </p:nvSpPr>
        <p:spPr>
          <a:xfrm>
            <a:off x="3775380" y="6310884"/>
            <a:ext cx="31174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0813-4858-5198 (WA Only)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68C03B-DBAA-4B0D-AEC7-01839420A300}"/>
              </a:ext>
            </a:extLst>
          </p:cNvPr>
          <p:cNvSpPr txBox="1"/>
          <p:nvPr/>
        </p:nvSpPr>
        <p:spPr>
          <a:xfrm>
            <a:off x="8177349" y="6330657"/>
            <a:ext cx="39619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</a:rPr>
              <a:t>https://binamarga.pu.go.id/balai-kaltim/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18348439-75F3-4FAB-8AD5-0F61E1D4084C}"/>
              </a:ext>
            </a:extLst>
          </p:cNvPr>
          <p:cNvSpPr txBox="1">
            <a:spLocks/>
          </p:cNvSpPr>
          <p:nvPr/>
        </p:nvSpPr>
        <p:spPr>
          <a:xfrm>
            <a:off x="394896" y="4499270"/>
            <a:ext cx="3775381" cy="483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Bekerja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Keras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C5A8C90E-EF74-4175-BE51-544439D0E64D}"/>
              </a:ext>
            </a:extLst>
          </p:cNvPr>
          <p:cNvSpPr txBox="1">
            <a:spLocks/>
          </p:cNvSpPr>
          <p:nvPr/>
        </p:nvSpPr>
        <p:spPr>
          <a:xfrm>
            <a:off x="4054509" y="4484074"/>
            <a:ext cx="3775381" cy="483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Bergerak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Cepat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C18A02DF-D298-4B85-89C5-BD9685A5547B}"/>
              </a:ext>
            </a:extLst>
          </p:cNvPr>
          <p:cNvSpPr txBox="1">
            <a:spLocks/>
          </p:cNvSpPr>
          <p:nvPr/>
        </p:nvSpPr>
        <p:spPr>
          <a:xfrm>
            <a:off x="7798013" y="4484118"/>
            <a:ext cx="3775381" cy="483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Bertindak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Tepat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63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0;p29">
            <a:extLst>
              <a:ext uri="{FF2B5EF4-FFF2-40B4-BE49-F238E27FC236}">
                <a16:creationId xmlns:a16="http://schemas.microsoft.com/office/drawing/2014/main" id="{FB103E27-2427-40B6-B5E8-FE7BA6864A07}"/>
              </a:ext>
            </a:extLst>
          </p:cNvPr>
          <p:cNvSpPr/>
          <p:nvPr/>
        </p:nvSpPr>
        <p:spPr>
          <a:xfrm>
            <a:off x="659330" y="1805127"/>
            <a:ext cx="3059494" cy="584775"/>
          </a:xfrm>
          <a:prstGeom prst="homePlate">
            <a:avLst>
              <a:gd name="adj" fmla="val 30129"/>
            </a:avLst>
          </a:prstGeom>
          <a:solidFill>
            <a:srgbClr val="00BE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Source Sans Pro"/>
                <a:ea typeface="Source Sans Pro"/>
                <a:cs typeface="Source Sans Pro"/>
                <a:sym typeface="Source Sans Pro"/>
              </a:rPr>
              <a:t>IZIN</a:t>
            </a:r>
            <a:endParaRPr sz="3200" b="1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Google Shape;221;p29">
            <a:extLst>
              <a:ext uri="{FF2B5EF4-FFF2-40B4-BE49-F238E27FC236}">
                <a16:creationId xmlns:a16="http://schemas.microsoft.com/office/drawing/2014/main" id="{0BDFAE8C-C742-4DE6-B63B-D371BD05E8C5}"/>
              </a:ext>
            </a:extLst>
          </p:cNvPr>
          <p:cNvSpPr/>
          <p:nvPr/>
        </p:nvSpPr>
        <p:spPr>
          <a:xfrm>
            <a:off x="3809999" y="1788541"/>
            <a:ext cx="3661697" cy="584775"/>
          </a:xfrm>
          <a:prstGeom prst="chevron">
            <a:avLst>
              <a:gd name="adj" fmla="val 29853"/>
            </a:avLst>
          </a:prstGeom>
          <a:solidFill>
            <a:srgbClr val="2D8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DISPENSASI</a:t>
            </a:r>
            <a:endParaRPr sz="3200"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Google Shape;222;p29">
            <a:extLst>
              <a:ext uri="{FF2B5EF4-FFF2-40B4-BE49-F238E27FC236}">
                <a16:creationId xmlns:a16="http://schemas.microsoft.com/office/drawing/2014/main" id="{F96D984D-6D8E-4036-9EB4-CBF986E3AB97}"/>
              </a:ext>
            </a:extLst>
          </p:cNvPr>
          <p:cNvSpPr/>
          <p:nvPr/>
        </p:nvSpPr>
        <p:spPr>
          <a:xfrm>
            <a:off x="7471697" y="1788255"/>
            <a:ext cx="4354240" cy="584775"/>
          </a:xfrm>
          <a:prstGeom prst="chevron">
            <a:avLst>
              <a:gd name="adj" fmla="val 29853"/>
            </a:avLst>
          </a:prstGeom>
          <a:solidFill>
            <a:srgbClr val="25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REKOMENDASI</a:t>
            </a:r>
            <a:endParaRPr sz="3200" b="1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F49E801-E5D2-491D-9FFD-BAD94F6A10E0}"/>
              </a:ext>
            </a:extLst>
          </p:cNvPr>
          <p:cNvSpPr/>
          <p:nvPr/>
        </p:nvSpPr>
        <p:spPr>
          <a:xfrm>
            <a:off x="7851465" y="2552801"/>
            <a:ext cx="3862693" cy="3967056"/>
          </a:xfrm>
          <a:custGeom>
            <a:avLst/>
            <a:gdLst>
              <a:gd name="connsiteX0" fmla="*/ 0 w 2805425"/>
              <a:gd name="connsiteY0" fmla="*/ 0 h 3370331"/>
              <a:gd name="connsiteX1" fmla="*/ 467571 w 2805425"/>
              <a:gd name="connsiteY1" fmla="*/ 0 h 3370331"/>
              <a:gd name="connsiteX2" fmla="*/ 467571 w 2805425"/>
              <a:gd name="connsiteY2" fmla="*/ 0 h 3370331"/>
              <a:gd name="connsiteX3" fmla="*/ 1168927 w 2805425"/>
              <a:gd name="connsiteY3" fmla="*/ 0 h 3370331"/>
              <a:gd name="connsiteX4" fmla="*/ 2805425 w 2805425"/>
              <a:gd name="connsiteY4" fmla="*/ 0 h 3370331"/>
              <a:gd name="connsiteX5" fmla="*/ 2805425 w 2805425"/>
              <a:gd name="connsiteY5" fmla="*/ 561722 h 3370331"/>
              <a:gd name="connsiteX6" fmla="*/ 2805425 w 2805425"/>
              <a:gd name="connsiteY6" fmla="*/ 561722 h 3370331"/>
              <a:gd name="connsiteX7" fmla="*/ 2805425 w 2805425"/>
              <a:gd name="connsiteY7" fmla="*/ 1404305 h 3370331"/>
              <a:gd name="connsiteX8" fmla="*/ 2805425 w 2805425"/>
              <a:gd name="connsiteY8" fmla="*/ 3370331 h 3370331"/>
              <a:gd name="connsiteX9" fmla="*/ 1168927 w 2805425"/>
              <a:gd name="connsiteY9" fmla="*/ 3370331 h 3370331"/>
              <a:gd name="connsiteX10" fmla="*/ 467571 w 2805425"/>
              <a:gd name="connsiteY10" fmla="*/ 3370331 h 3370331"/>
              <a:gd name="connsiteX11" fmla="*/ 467571 w 2805425"/>
              <a:gd name="connsiteY11" fmla="*/ 3370331 h 3370331"/>
              <a:gd name="connsiteX12" fmla="*/ 0 w 2805425"/>
              <a:gd name="connsiteY12" fmla="*/ 3370331 h 3370331"/>
              <a:gd name="connsiteX13" fmla="*/ 0 w 2805425"/>
              <a:gd name="connsiteY13" fmla="*/ 1404305 h 3370331"/>
              <a:gd name="connsiteX14" fmla="*/ 0 w 2805425"/>
              <a:gd name="connsiteY14" fmla="*/ 1685166 h 3370331"/>
              <a:gd name="connsiteX15" fmla="*/ 0 w 2805425"/>
              <a:gd name="connsiteY15" fmla="*/ 561722 h 3370331"/>
              <a:gd name="connsiteX16" fmla="*/ 0 w 2805425"/>
              <a:gd name="connsiteY16" fmla="*/ 0 h 3370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05425" h="3370331">
                <a:moveTo>
                  <a:pt x="0" y="0"/>
                </a:moveTo>
                <a:lnTo>
                  <a:pt x="467571" y="0"/>
                </a:lnTo>
                <a:lnTo>
                  <a:pt x="467571" y="0"/>
                </a:lnTo>
                <a:lnTo>
                  <a:pt x="1168927" y="0"/>
                </a:lnTo>
                <a:lnTo>
                  <a:pt x="2805425" y="0"/>
                </a:lnTo>
                <a:lnTo>
                  <a:pt x="2805425" y="561722"/>
                </a:lnTo>
                <a:lnTo>
                  <a:pt x="2805425" y="561722"/>
                </a:lnTo>
                <a:lnTo>
                  <a:pt x="2805425" y="1404305"/>
                </a:lnTo>
                <a:lnTo>
                  <a:pt x="2805425" y="3370331"/>
                </a:lnTo>
                <a:lnTo>
                  <a:pt x="1168927" y="3370331"/>
                </a:lnTo>
                <a:lnTo>
                  <a:pt x="467571" y="3370331"/>
                </a:lnTo>
                <a:lnTo>
                  <a:pt x="467571" y="3370331"/>
                </a:lnTo>
                <a:lnTo>
                  <a:pt x="0" y="3370331"/>
                </a:lnTo>
                <a:lnTo>
                  <a:pt x="0" y="1404305"/>
                </a:lnTo>
                <a:lnTo>
                  <a:pt x="0" y="1685166"/>
                </a:lnTo>
                <a:lnTo>
                  <a:pt x="0" y="56172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flat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444" tIns="25400" rIns="25400" bIns="25400" numCol="1" spcCol="1270" anchor="t" anchorCtr="0">
            <a:noAutofit/>
          </a:bodyPr>
          <a:lstStyle/>
          <a:p>
            <a:pPr marL="0" lvl="0" indent="0" algn="l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id-ID" sz="800" kern="1200" dirty="0">
              <a:solidFill>
                <a:schemeClr val="bg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15AF27C-AC4E-4FCA-8D3A-6F3D0F45D85E}"/>
              </a:ext>
            </a:extLst>
          </p:cNvPr>
          <p:cNvSpPr/>
          <p:nvPr/>
        </p:nvSpPr>
        <p:spPr>
          <a:xfrm>
            <a:off x="4085655" y="2552801"/>
            <a:ext cx="3186306" cy="3967056"/>
          </a:xfrm>
          <a:custGeom>
            <a:avLst/>
            <a:gdLst>
              <a:gd name="connsiteX0" fmla="*/ 0 w 2368061"/>
              <a:gd name="connsiteY0" fmla="*/ 0 h 3129914"/>
              <a:gd name="connsiteX1" fmla="*/ 1381369 w 2368061"/>
              <a:gd name="connsiteY1" fmla="*/ 0 h 3129914"/>
              <a:gd name="connsiteX2" fmla="*/ 1381369 w 2368061"/>
              <a:gd name="connsiteY2" fmla="*/ 0 h 3129914"/>
              <a:gd name="connsiteX3" fmla="*/ 1973384 w 2368061"/>
              <a:gd name="connsiteY3" fmla="*/ 0 h 3129914"/>
              <a:gd name="connsiteX4" fmla="*/ 2368061 w 2368061"/>
              <a:gd name="connsiteY4" fmla="*/ 0 h 3129914"/>
              <a:gd name="connsiteX5" fmla="*/ 2368061 w 2368061"/>
              <a:gd name="connsiteY5" fmla="*/ 1825783 h 3129914"/>
              <a:gd name="connsiteX6" fmla="*/ 2664069 w 2368061"/>
              <a:gd name="connsiteY6" fmla="*/ 2216918 h 3129914"/>
              <a:gd name="connsiteX7" fmla="*/ 2368061 w 2368061"/>
              <a:gd name="connsiteY7" fmla="*/ 2608262 h 3129914"/>
              <a:gd name="connsiteX8" fmla="*/ 2368061 w 2368061"/>
              <a:gd name="connsiteY8" fmla="*/ 3129914 h 3129914"/>
              <a:gd name="connsiteX9" fmla="*/ 1973384 w 2368061"/>
              <a:gd name="connsiteY9" fmla="*/ 3129914 h 3129914"/>
              <a:gd name="connsiteX10" fmla="*/ 1381369 w 2368061"/>
              <a:gd name="connsiteY10" fmla="*/ 3129914 h 3129914"/>
              <a:gd name="connsiteX11" fmla="*/ 1381369 w 2368061"/>
              <a:gd name="connsiteY11" fmla="*/ 3129914 h 3129914"/>
              <a:gd name="connsiteX12" fmla="*/ 0 w 2368061"/>
              <a:gd name="connsiteY12" fmla="*/ 3129914 h 3129914"/>
              <a:gd name="connsiteX13" fmla="*/ 0 w 2368061"/>
              <a:gd name="connsiteY13" fmla="*/ 2608262 h 3129914"/>
              <a:gd name="connsiteX14" fmla="*/ 0 w 2368061"/>
              <a:gd name="connsiteY14" fmla="*/ 1825783 h 3129914"/>
              <a:gd name="connsiteX15" fmla="*/ 0 w 2368061"/>
              <a:gd name="connsiteY15" fmla="*/ 1825783 h 3129914"/>
              <a:gd name="connsiteX16" fmla="*/ 0 w 2368061"/>
              <a:gd name="connsiteY16" fmla="*/ 0 h 3129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368061" h="3129914">
                <a:moveTo>
                  <a:pt x="0" y="0"/>
                </a:moveTo>
                <a:lnTo>
                  <a:pt x="1381369" y="0"/>
                </a:lnTo>
                <a:lnTo>
                  <a:pt x="1381369" y="0"/>
                </a:lnTo>
                <a:lnTo>
                  <a:pt x="1973384" y="0"/>
                </a:lnTo>
                <a:lnTo>
                  <a:pt x="2368061" y="0"/>
                </a:lnTo>
                <a:lnTo>
                  <a:pt x="2368061" y="1825783"/>
                </a:lnTo>
                <a:lnTo>
                  <a:pt x="2664069" y="2216918"/>
                </a:lnTo>
                <a:lnTo>
                  <a:pt x="2368061" y="2608262"/>
                </a:lnTo>
                <a:lnTo>
                  <a:pt x="2368061" y="3129914"/>
                </a:lnTo>
                <a:lnTo>
                  <a:pt x="1973384" y="3129914"/>
                </a:lnTo>
                <a:lnTo>
                  <a:pt x="1381369" y="3129914"/>
                </a:lnTo>
                <a:lnTo>
                  <a:pt x="1381369" y="3129914"/>
                </a:lnTo>
                <a:lnTo>
                  <a:pt x="0" y="3129914"/>
                </a:lnTo>
                <a:lnTo>
                  <a:pt x="0" y="2608262"/>
                </a:lnTo>
                <a:lnTo>
                  <a:pt x="0" y="1825783"/>
                </a:lnTo>
                <a:lnTo>
                  <a:pt x="0" y="18257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flat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1337" tIns="50800" rIns="50800" bIns="50800" numCol="1" spcCol="1270" anchor="t" anchorCtr="0">
            <a:noAutofit/>
          </a:bodyPr>
          <a:lstStyle/>
          <a:p>
            <a:pPr marL="0" lvl="0" indent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id-ID" sz="1600" kern="1200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A4D47E-118E-466D-A6AA-BA86E90BEDCF}"/>
              </a:ext>
            </a:extLst>
          </p:cNvPr>
          <p:cNvSpPr/>
          <p:nvPr/>
        </p:nvSpPr>
        <p:spPr>
          <a:xfrm>
            <a:off x="659330" y="2552801"/>
            <a:ext cx="2903287" cy="3967056"/>
          </a:xfrm>
          <a:custGeom>
            <a:avLst/>
            <a:gdLst>
              <a:gd name="connsiteX0" fmla="*/ 0 w 2296324"/>
              <a:gd name="connsiteY0" fmla="*/ 0 h 2889088"/>
              <a:gd name="connsiteX1" fmla="*/ 1339522 w 2296324"/>
              <a:gd name="connsiteY1" fmla="*/ 0 h 2889088"/>
              <a:gd name="connsiteX2" fmla="*/ 1339522 w 2296324"/>
              <a:gd name="connsiteY2" fmla="*/ 0 h 2889088"/>
              <a:gd name="connsiteX3" fmla="*/ 1913603 w 2296324"/>
              <a:gd name="connsiteY3" fmla="*/ 0 h 2889088"/>
              <a:gd name="connsiteX4" fmla="*/ 2296324 w 2296324"/>
              <a:gd name="connsiteY4" fmla="*/ 0 h 2889088"/>
              <a:gd name="connsiteX5" fmla="*/ 2296324 w 2296324"/>
              <a:gd name="connsiteY5" fmla="*/ 1685301 h 2889088"/>
              <a:gd name="connsiteX6" fmla="*/ 2583365 w 2296324"/>
              <a:gd name="connsiteY6" fmla="*/ 2046341 h 2889088"/>
              <a:gd name="connsiteX7" fmla="*/ 2296324 w 2296324"/>
              <a:gd name="connsiteY7" fmla="*/ 2407573 h 2889088"/>
              <a:gd name="connsiteX8" fmla="*/ 2296324 w 2296324"/>
              <a:gd name="connsiteY8" fmla="*/ 2889088 h 2889088"/>
              <a:gd name="connsiteX9" fmla="*/ 1913603 w 2296324"/>
              <a:gd name="connsiteY9" fmla="*/ 2889088 h 2889088"/>
              <a:gd name="connsiteX10" fmla="*/ 1339522 w 2296324"/>
              <a:gd name="connsiteY10" fmla="*/ 2889088 h 2889088"/>
              <a:gd name="connsiteX11" fmla="*/ 1339522 w 2296324"/>
              <a:gd name="connsiteY11" fmla="*/ 2889088 h 2889088"/>
              <a:gd name="connsiteX12" fmla="*/ 0 w 2296324"/>
              <a:gd name="connsiteY12" fmla="*/ 2889088 h 2889088"/>
              <a:gd name="connsiteX13" fmla="*/ 0 w 2296324"/>
              <a:gd name="connsiteY13" fmla="*/ 2407573 h 2889088"/>
              <a:gd name="connsiteX14" fmla="*/ 0 w 2296324"/>
              <a:gd name="connsiteY14" fmla="*/ 1685301 h 2889088"/>
              <a:gd name="connsiteX15" fmla="*/ 0 w 2296324"/>
              <a:gd name="connsiteY15" fmla="*/ 1685301 h 2889088"/>
              <a:gd name="connsiteX16" fmla="*/ 0 w 2296324"/>
              <a:gd name="connsiteY16" fmla="*/ 0 h 288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6324" h="2889088">
                <a:moveTo>
                  <a:pt x="0" y="0"/>
                </a:moveTo>
                <a:lnTo>
                  <a:pt x="1339522" y="0"/>
                </a:lnTo>
                <a:lnTo>
                  <a:pt x="1339522" y="0"/>
                </a:lnTo>
                <a:lnTo>
                  <a:pt x="1913603" y="0"/>
                </a:lnTo>
                <a:lnTo>
                  <a:pt x="2296324" y="0"/>
                </a:lnTo>
                <a:lnTo>
                  <a:pt x="2296324" y="1685301"/>
                </a:lnTo>
                <a:lnTo>
                  <a:pt x="2583365" y="2046341"/>
                </a:lnTo>
                <a:lnTo>
                  <a:pt x="2296324" y="2407573"/>
                </a:lnTo>
                <a:lnTo>
                  <a:pt x="2296324" y="2889088"/>
                </a:lnTo>
                <a:lnTo>
                  <a:pt x="1913603" y="2889088"/>
                </a:lnTo>
                <a:lnTo>
                  <a:pt x="1339522" y="2889088"/>
                </a:lnTo>
                <a:lnTo>
                  <a:pt x="1339522" y="2889088"/>
                </a:lnTo>
                <a:lnTo>
                  <a:pt x="0" y="2889088"/>
                </a:lnTo>
                <a:lnTo>
                  <a:pt x="0" y="2407573"/>
                </a:lnTo>
                <a:lnTo>
                  <a:pt x="0" y="1685301"/>
                </a:lnTo>
                <a:lnTo>
                  <a:pt x="0" y="16853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2700" prstMaterial="flat">
            <a:bevelT w="177800" h="254000"/>
            <a:bevelB w="1524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2233" tIns="50800" rIns="50800" bIns="50800" numCol="1" spcCol="1270" anchor="t" anchorCtr="0">
            <a:noAutofit/>
          </a:bodyPr>
          <a:lstStyle/>
          <a:p>
            <a:pPr lvl="0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id-ID" sz="16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036593-0319-4EE7-90D3-29FC7B0D4538}"/>
              </a:ext>
            </a:extLst>
          </p:cNvPr>
          <p:cNvSpPr txBox="1"/>
          <p:nvPr/>
        </p:nvSpPr>
        <p:spPr>
          <a:xfrm>
            <a:off x="708798" y="2645757"/>
            <a:ext cx="287450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id-ID" sz="1700" b="1" kern="1200" dirty="0">
                <a:latin typeface="Open Sans" panose="020B0606030504020204"/>
              </a:rPr>
              <a:t>Per</a:t>
            </a:r>
            <a:r>
              <a:rPr lang="en-US" altLang="id-ID" sz="1700" b="1" kern="1200" dirty="0" err="1">
                <a:latin typeface="Open Sans" panose="020B0606030504020204"/>
              </a:rPr>
              <a:t>setujuan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dari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penyelenggara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jalan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atau</a:t>
            </a:r>
            <a:r>
              <a:rPr lang="en-US" altLang="id-ID" sz="1700" b="1" kern="1200" dirty="0">
                <a:latin typeface="Open Sans" panose="020B0606030504020204"/>
              </a:rPr>
              <a:t>  </a:t>
            </a:r>
            <a:r>
              <a:rPr lang="en-US" altLang="id-ID" sz="1700" b="1" kern="1200" dirty="0" err="1">
                <a:latin typeface="Open Sans" panose="020B0606030504020204"/>
              </a:rPr>
              <a:t>pemberi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izin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tentang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pemanfaatan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ruang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manfaat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jalan</a:t>
            </a:r>
            <a:r>
              <a:rPr lang="en-US" altLang="id-ID" sz="1700" b="1" kern="1200" dirty="0">
                <a:latin typeface="Open Sans" panose="020B0606030504020204"/>
              </a:rPr>
              <a:t> dan </a:t>
            </a:r>
            <a:r>
              <a:rPr lang="en-US" altLang="id-ID" sz="1700" b="1" kern="1200" dirty="0" err="1">
                <a:latin typeface="Open Sans" panose="020B0606030504020204"/>
              </a:rPr>
              <a:t>ruang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milik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jalan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dengan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persyaratan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tertentu</a:t>
            </a:r>
            <a:r>
              <a:rPr lang="en-US" altLang="id-ID" sz="1700" b="1" kern="1200" dirty="0">
                <a:latin typeface="Open Sans" panose="020B0606030504020204"/>
              </a:rPr>
              <a:t> yang </a:t>
            </a:r>
            <a:r>
              <a:rPr lang="en-US" altLang="id-ID" sz="1700" b="1" kern="1200" dirty="0" err="1">
                <a:latin typeface="Open Sans" panose="020B0606030504020204"/>
              </a:rPr>
              <a:t>harus</a:t>
            </a:r>
            <a:r>
              <a:rPr lang="en-US" altLang="id-ID" sz="1700" b="1" kern="1200" dirty="0">
                <a:latin typeface="Open Sans" panose="020B0606030504020204"/>
              </a:rPr>
              <a:t> </a:t>
            </a:r>
            <a:r>
              <a:rPr lang="en-US" altLang="id-ID" sz="1700" b="1" kern="1200" dirty="0" err="1">
                <a:latin typeface="Open Sans" panose="020B0606030504020204"/>
              </a:rPr>
              <a:t>dipenu</a:t>
            </a:r>
            <a:r>
              <a:rPr lang="id-ID" altLang="id-ID" sz="1700" b="1" kern="1200" dirty="0">
                <a:latin typeface="Open Sans" panose="020B0606030504020204"/>
              </a:rPr>
              <a:t>hi</a:t>
            </a:r>
            <a:r>
              <a:rPr lang="en-US" altLang="id-ID" sz="1700" b="1" kern="1200" dirty="0">
                <a:latin typeface="Open Sans" panose="020B0606030504020204"/>
              </a:rPr>
              <a:t>, </a:t>
            </a:r>
            <a:r>
              <a:rPr lang="es-ES" altLang="id-ID" sz="1700" b="1" dirty="0" err="1">
                <a:latin typeface="Open Sans" panose="020B0606030504020204"/>
              </a:rPr>
              <a:t>meliputi</a:t>
            </a:r>
            <a:r>
              <a:rPr lang="es-ES" altLang="id-ID" sz="1700" b="1" dirty="0">
                <a:latin typeface="Open Sans" panose="020B0606030504020204"/>
              </a:rPr>
              <a:t> </a:t>
            </a:r>
            <a:r>
              <a:rPr lang="es-ES" altLang="id-ID" sz="1700" b="1" kern="1200" dirty="0" err="1">
                <a:latin typeface="Open Sans" panose="020B0606030504020204"/>
              </a:rPr>
              <a:t>bangunan</a:t>
            </a:r>
            <a:r>
              <a:rPr lang="es-ES" altLang="id-ID" sz="1700" b="1" kern="1200" dirty="0">
                <a:latin typeface="Open Sans" panose="020B0606030504020204"/>
              </a:rPr>
              <a:t> dan </a:t>
            </a:r>
            <a:r>
              <a:rPr lang="es-ES" altLang="id-ID" sz="1700" b="1" kern="1200" dirty="0" err="1">
                <a:latin typeface="Open Sans" panose="020B0606030504020204"/>
              </a:rPr>
              <a:t>jaringan</a:t>
            </a:r>
            <a:r>
              <a:rPr lang="es-ES" altLang="id-ID" sz="1700" b="1" kern="1200" dirty="0">
                <a:latin typeface="Open Sans" panose="020B0606030504020204"/>
              </a:rPr>
              <a:t> utilitas, </a:t>
            </a:r>
            <a:r>
              <a:rPr lang="es-ES" altLang="id-ID" sz="1700" b="1" kern="1200" dirty="0" err="1">
                <a:latin typeface="Open Sans" panose="020B0606030504020204"/>
              </a:rPr>
              <a:t>iklan</a:t>
            </a:r>
            <a:r>
              <a:rPr lang="es-ES" altLang="id-ID" sz="1700" b="1" kern="1200" dirty="0">
                <a:latin typeface="Open Sans" panose="020B0606030504020204"/>
              </a:rPr>
              <a:t> dan media </a:t>
            </a:r>
            <a:r>
              <a:rPr lang="es-ES" altLang="id-ID" sz="1700" b="1" kern="1200" dirty="0" err="1">
                <a:latin typeface="Open Sans" panose="020B0606030504020204"/>
              </a:rPr>
              <a:t>informasi</a:t>
            </a:r>
            <a:r>
              <a:rPr lang="es-ES" altLang="id-ID" sz="1700" b="1" kern="1200" dirty="0">
                <a:latin typeface="Open Sans" panose="020B0606030504020204"/>
              </a:rPr>
              <a:t>, </a:t>
            </a:r>
            <a:r>
              <a:rPr lang="es-ES" altLang="id-ID" sz="1700" b="1" kern="1200" dirty="0" err="1">
                <a:latin typeface="Open Sans" panose="020B0606030504020204"/>
              </a:rPr>
              <a:t>bangun</a:t>
            </a:r>
            <a:r>
              <a:rPr lang="id-ID" altLang="id-ID" sz="1700" b="1" kern="1200" dirty="0">
                <a:latin typeface="Open Sans" panose="020B0606030504020204"/>
              </a:rPr>
              <a:t>-bangunan, dan bangunan Gedung</a:t>
            </a:r>
            <a:r>
              <a:rPr lang="en-US" altLang="id-ID" sz="1700" b="1" kern="1200" dirty="0">
                <a:latin typeface="Open Sans" panose="020B0606030504020204"/>
              </a:rPr>
              <a:t> di </a:t>
            </a:r>
            <a:r>
              <a:rPr lang="en-US" altLang="id-ID" sz="1700" b="1" kern="1200" dirty="0" err="1">
                <a:latin typeface="Open Sans" panose="020B0606030504020204"/>
              </a:rPr>
              <a:t>dalam</a:t>
            </a:r>
            <a:r>
              <a:rPr lang="en-US" altLang="id-ID" sz="1700" b="1" kern="1200" dirty="0">
                <a:latin typeface="Open Sans" panose="020B0606030504020204"/>
              </a:rPr>
              <a:t> RUMIJA</a:t>
            </a:r>
            <a:endParaRPr lang="id-ID" sz="1700" b="1" kern="1200" dirty="0">
              <a:latin typeface="Open Sans" panose="020B0606030504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E8063-E6AD-4021-B7D6-A33E7E7A1123}"/>
              </a:ext>
            </a:extLst>
          </p:cNvPr>
          <p:cNvSpPr txBox="1"/>
          <p:nvPr/>
        </p:nvSpPr>
        <p:spPr>
          <a:xfrm>
            <a:off x="4179583" y="2656252"/>
            <a:ext cx="29360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Persetujuan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dari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penyelenggara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jalan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tentang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penggunaan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ruang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manfaat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jalan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yang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memerlukan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perlakukan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khusus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terhadap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konstruksi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jalan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dan </a:t>
            </a:r>
            <a:r>
              <a:rPr lang="en-US" altLang="id-ID" b="1" kern="1200" dirty="0" err="1">
                <a:solidFill>
                  <a:schemeClr val="tx1"/>
                </a:solidFill>
                <a:latin typeface="Open Sans" panose="020B0606030504020204"/>
              </a:rPr>
              <a:t>Jembatan</a:t>
            </a:r>
            <a:r>
              <a:rPr lang="en-US" altLang="id-ID" b="1" kern="1200" dirty="0">
                <a:solidFill>
                  <a:schemeClr val="tx1"/>
                </a:solidFill>
                <a:latin typeface="Open Sans" panose="020B0606030504020204"/>
              </a:rPr>
              <a:t> </a:t>
            </a:r>
            <a:r>
              <a:rPr lang="nl-NL" altLang="id-ID" b="1" kern="1200" dirty="0">
                <a:latin typeface="Open Sans" panose="020B0606030504020204"/>
              </a:rPr>
              <a:t>(muatan dan kendaraan dengan dimensi, MST dan/atau</a:t>
            </a:r>
            <a:r>
              <a:rPr lang="id-ID" altLang="id-ID" b="1" kern="1200" dirty="0">
                <a:latin typeface="Open Sans" panose="020B0606030504020204"/>
              </a:rPr>
              <a:t> beban total melebihi standar)</a:t>
            </a:r>
            <a:endParaRPr lang="en-ID" b="1" dirty="0">
              <a:latin typeface="Open Sans" panose="020B060603050402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98AF57-75AD-4FE1-8615-E946D6E4E9AF}"/>
              </a:ext>
            </a:extLst>
          </p:cNvPr>
          <p:cNvGrpSpPr/>
          <p:nvPr/>
        </p:nvGrpSpPr>
        <p:grpSpPr>
          <a:xfrm>
            <a:off x="9850519" y="4825140"/>
            <a:ext cx="3538106" cy="3538103"/>
            <a:chOff x="4251463" y="1587501"/>
            <a:chExt cx="3714474" cy="371447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8EACE05-C4B6-4C9F-A2A3-34FDB8A0670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53604D6-5FC0-4EF0-88CB-E55EF47BC542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AAC42CA-4BAE-42DA-9E53-9D9560A6191E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A96353D-4B8D-4D28-85A6-F5273CDBCE58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F2E427D-0EF8-4126-B43C-BD64838083C0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7E748DB-5038-4E10-B16F-6EF5C99FCB6F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04352-EDD8-4953-B288-5AE1358C0B74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24" name="Flowchart: Delay 23">
              <a:extLst>
                <a:ext uri="{FF2B5EF4-FFF2-40B4-BE49-F238E27FC236}">
                  <a16:creationId xmlns:a16="http://schemas.microsoft.com/office/drawing/2014/main" id="{076CDF20-CA3D-4AFC-80B8-A378A6212F44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A7AF25D-7B6F-4187-A3C4-C9803689E82C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87711EC-FC7E-48D8-9CA1-E7DDF768EA91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27" name="Object 26">
              <a:extLst>
                <a:ext uri="{FF2B5EF4-FFF2-40B4-BE49-F238E27FC236}">
                  <a16:creationId xmlns:a16="http://schemas.microsoft.com/office/drawing/2014/main" id="{7D36F496-1E33-496C-AC79-CEADBF420CA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2" imgW="982936" imgH="981876" progId="CorelDraw.Graphic.23">
                    <p:embed/>
                  </p:oleObj>
                </mc:Choice>
                <mc:Fallback>
                  <p:oleObj name="CorelDRAW" r:id="rId2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0B0EDA-0B39-43C8-9D0D-9FA8E4D312C3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172162-5CC4-449D-AB25-B2C7DB64ACD2}"/>
              </a:ext>
            </a:extLst>
          </p:cNvPr>
          <p:cNvGrpSpPr/>
          <p:nvPr/>
        </p:nvGrpSpPr>
        <p:grpSpPr>
          <a:xfrm>
            <a:off x="-1915809" y="-1584606"/>
            <a:ext cx="3538106" cy="3538103"/>
            <a:chOff x="4251463" y="1587501"/>
            <a:chExt cx="3714474" cy="371447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5457112-A421-45BC-AB0F-97459258C3D8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6E4FD82-5633-4D80-82B6-243C3DC1CB5F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142E975-EA35-4B47-9094-74006A5A51EA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4D52EF3-314E-451D-9EF7-3F4BCF2838AE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4A636EB6-238C-450B-92E3-B3424A955F06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93D707F-3C8E-491F-8997-65977ABA90DF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401E8C-B8E3-47E7-948C-BEB77EAC3A37}"/>
              </a:ext>
            </a:extLst>
          </p:cNvPr>
          <p:cNvSpPr txBox="1"/>
          <p:nvPr/>
        </p:nvSpPr>
        <p:spPr>
          <a:xfrm>
            <a:off x="3909084" y="1116298"/>
            <a:ext cx="4373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Lingkup</a:t>
            </a:r>
            <a:r>
              <a:rPr lang="en-US" sz="32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Pengaturan</a:t>
            </a:r>
            <a:endParaRPr lang="en-US" sz="3200" b="1" dirty="0">
              <a:solidFill>
                <a:schemeClr val="accent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FD1C10-523B-4AD8-81D5-8A624D718E6D}"/>
              </a:ext>
            </a:extLst>
          </p:cNvPr>
          <p:cNvSpPr txBox="1"/>
          <p:nvPr/>
        </p:nvSpPr>
        <p:spPr>
          <a:xfrm>
            <a:off x="7948826" y="2622386"/>
            <a:ext cx="3652907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id-ID" sz="1700" b="1" dirty="0" err="1">
                <a:latin typeface="Open Sans" panose="020B0606030504020204"/>
              </a:rPr>
              <a:t>Pertimbangan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teknis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dari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penyelenggara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jalan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tentang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penggunaan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ruang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pengawasan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jalan</a:t>
            </a:r>
            <a:r>
              <a:rPr lang="en-US" altLang="id-ID" sz="1700" b="1" dirty="0">
                <a:latin typeface="Open Sans" panose="020B0606030504020204"/>
              </a:rPr>
              <a:t> agar </a:t>
            </a:r>
            <a:r>
              <a:rPr lang="en-US" altLang="id-ID" sz="1700" b="1" dirty="0" err="1">
                <a:latin typeface="Open Sans" panose="020B0606030504020204"/>
              </a:rPr>
              <a:t>tidak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mengganggu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kelancaran</a:t>
            </a:r>
            <a:r>
              <a:rPr lang="en-US" altLang="id-ID" sz="1700" b="1" dirty="0">
                <a:latin typeface="Open Sans" panose="020B0606030504020204"/>
              </a:rPr>
              <a:t> dan </a:t>
            </a:r>
            <a:r>
              <a:rPr lang="en-US" altLang="id-ID" sz="1700" b="1" dirty="0" err="1">
                <a:latin typeface="Open Sans" panose="020B0606030504020204"/>
              </a:rPr>
              <a:t>keselamatan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pengguna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jalan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serta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tidak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membahayakan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konstruksi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jalan</a:t>
            </a:r>
            <a:r>
              <a:rPr lang="en-US" altLang="id-ID" sz="1700" b="1" dirty="0">
                <a:latin typeface="Open Sans" panose="020B0606030504020204"/>
              </a:rPr>
              <a:t>, </a:t>
            </a:r>
            <a:r>
              <a:rPr lang="en-US" altLang="id-ID" sz="1700" b="1" dirty="0" err="1">
                <a:latin typeface="Open Sans" panose="020B0606030504020204"/>
              </a:rPr>
              <a:t>serta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guna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menjamin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peruntukan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ruang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pengawasan</a:t>
            </a:r>
            <a:r>
              <a:rPr lang="en-US" altLang="id-ID" sz="1700" b="1" dirty="0">
                <a:latin typeface="Open Sans" panose="020B0606030504020204"/>
              </a:rPr>
              <a:t> </a:t>
            </a:r>
            <a:r>
              <a:rPr lang="en-US" altLang="id-ID" sz="1700" b="1" dirty="0" err="1">
                <a:latin typeface="Open Sans" panose="020B0606030504020204"/>
              </a:rPr>
              <a:t>jalan</a:t>
            </a:r>
            <a:r>
              <a:rPr lang="en-US" altLang="id-ID" sz="1700" b="1" dirty="0">
                <a:latin typeface="Open Sans" panose="020B0606030504020204"/>
              </a:rPr>
              <a:t>, </a:t>
            </a:r>
            <a:r>
              <a:rPr lang="fi-FI" altLang="id-ID" sz="1700" b="1" kern="1200" dirty="0">
                <a:latin typeface="Open Sans" panose="020B0606030504020204"/>
              </a:rPr>
              <a:t>keamanan konstruksi jalan dalam rangka pemberian Izin</a:t>
            </a:r>
            <a:r>
              <a:rPr lang="id-ID" altLang="id-ID" sz="1700" b="1" kern="1200" dirty="0">
                <a:latin typeface="Open Sans" panose="020B0606030504020204"/>
              </a:rPr>
              <a:t> Mendirikan Bangunan (IMB) oleh Pemerintah Daerah</a:t>
            </a:r>
            <a:endParaRPr lang="id-ID" sz="1700" b="1" dirty="0">
              <a:latin typeface="Open Sans" panose="020B060603050402020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09A82FE-4F13-426B-A400-EC08FC401CC6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0D0D5D4-5AB9-4023-94DB-B594C41E6527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8A54234-9F4E-4476-9566-BEBB73E88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8955DAB-4527-4A33-B520-7EB4980FD248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32B68444-2070-47C9-B850-630C66AC4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Rectangle 6">
                <a:extLst>
                  <a:ext uri="{FF2B5EF4-FFF2-40B4-BE49-F238E27FC236}">
                    <a16:creationId xmlns:a16="http://schemas.microsoft.com/office/drawing/2014/main" id="{872E8621-9C43-4729-852E-1CB093912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Rectangle 7">
                <a:extLst>
                  <a:ext uri="{FF2B5EF4-FFF2-40B4-BE49-F238E27FC236}">
                    <a16:creationId xmlns:a16="http://schemas.microsoft.com/office/drawing/2014/main" id="{80A42BAB-F56D-42DB-A36F-7D112F484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A966A84F-92AD-43BE-B346-A193FCA11C8B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47" name="Freeform 8">
                  <a:extLst>
                    <a:ext uri="{FF2B5EF4-FFF2-40B4-BE49-F238E27FC236}">
                      <a16:creationId xmlns:a16="http://schemas.microsoft.com/office/drawing/2014/main" id="{8A7DFF32-505A-4804-A1F5-378A44C26F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48" name="Freeform 9">
                  <a:extLst>
                    <a:ext uri="{FF2B5EF4-FFF2-40B4-BE49-F238E27FC236}">
                      <a16:creationId xmlns:a16="http://schemas.microsoft.com/office/drawing/2014/main" id="{01812670-60AA-4E8C-B54E-C9CA16232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49" name="Freeform 10">
                  <a:extLst>
                    <a:ext uri="{FF2B5EF4-FFF2-40B4-BE49-F238E27FC236}">
                      <a16:creationId xmlns:a16="http://schemas.microsoft.com/office/drawing/2014/main" id="{1BBF872B-8625-4CDD-B26F-E33834A4A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50" name="Freeform 11">
                  <a:extLst>
                    <a:ext uri="{FF2B5EF4-FFF2-40B4-BE49-F238E27FC236}">
                      <a16:creationId xmlns:a16="http://schemas.microsoft.com/office/drawing/2014/main" id="{65536E8E-D7C6-4934-AA47-81F5BEFC95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67063BD-59F6-4D09-9FB3-FCE948DEFC80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4028D7-D382-4943-9016-2D39FC1F31A3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02AE8A1-891D-40D7-A920-D326812E45F5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8716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D365DF00-296F-4308-ABA2-D034D7CF0E59}"/>
              </a:ext>
            </a:extLst>
          </p:cNvPr>
          <p:cNvGrpSpPr/>
          <p:nvPr/>
        </p:nvGrpSpPr>
        <p:grpSpPr>
          <a:xfrm>
            <a:off x="-1915809" y="-1584606"/>
            <a:ext cx="3538106" cy="3538103"/>
            <a:chOff x="4251463" y="1587501"/>
            <a:chExt cx="3714474" cy="3714472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5BC5820-C811-45DC-8943-289C10197DED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FA4FEA6E-B6AD-4B6D-913B-E9320D48760C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D529E08-2988-4232-865D-EB47D6514893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BD00806-F3E7-4A3D-9A60-94FF0A796722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B68D9655-6B58-4474-93CC-C83E0BCC0D61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424AE1F-B275-4E97-9059-DF874C298DAD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B5E0DAD-EEB0-41CF-A599-38B10079F84A}"/>
              </a:ext>
            </a:extLst>
          </p:cNvPr>
          <p:cNvGrpSpPr/>
          <p:nvPr/>
        </p:nvGrpSpPr>
        <p:grpSpPr>
          <a:xfrm rot="5400000">
            <a:off x="11365389" y="64417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AA52420-5073-46FA-8F90-80655D87629D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3FC8BBF-7E0A-4176-84FD-C1D89F6B644F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017F98C-ADFB-42F5-96E7-7BC52868D8F9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BD7CCAF-F764-4713-9C99-D3661E31CBB7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9722AB8-ABED-4A36-8FB9-1BCACE8FA528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CEF9D43-5313-4AC6-AFB8-2C9D7C914181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C60E1E0-EFEC-4033-84F6-E799D249F639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C83B7F9-5AFC-4752-9356-C1CA98D66C48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546A34D-BCA3-4644-94DC-54C478E3E49A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9C15FA6-24D9-4755-97FF-ECDBFC4BB68C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F82DB83F-269B-455D-A473-394029D9284D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Isosceles Triangle 78">
            <a:extLst>
              <a:ext uri="{FF2B5EF4-FFF2-40B4-BE49-F238E27FC236}">
                <a16:creationId xmlns:a16="http://schemas.microsoft.com/office/drawing/2014/main" id="{C977E265-13C1-4AD9-B50F-CEF5C1BBF926}"/>
              </a:ext>
            </a:extLst>
          </p:cNvPr>
          <p:cNvSpPr/>
          <p:nvPr/>
        </p:nvSpPr>
        <p:spPr>
          <a:xfrm>
            <a:off x="129173" y="6364613"/>
            <a:ext cx="298671" cy="257475"/>
          </a:xfrm>
          <a:prstGeom prst="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284D1B83-A2D4-4D5E-97EE-B62C26FEC1AD}"/>
              </a:ext>
            </a:extLst>
          </p:cNvPr>
          <p:cNvSpPr/>
          <p:nvPr/>
        </p:nvSpPr>
        <p:spPr>
          <a:xfrm rot="7200000">
            <a:off x="11695436" y="6462147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1">
            <a:extLst>
              <a:ext uri="{FF2B5EF4-FFF2-40B4-BE49-F238E27FC236}">
                <a16:creationId xmlns:a16="http://schemas.microsoft.com/office/drawing/2014/main" id="{EEC3107C-4A96-4578-8E46-593EB10FF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41" y="0"/>
            <a:ext cx="9414957" cy="685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425EE16-DB9B-41BE-91A5-7EEB600BADB4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26" name="Flowchart: Delay 25">
              <a:extLst>
                <a:ext uri="{FF2B5EF4-FFF2-40B4-BE49-F238E27FC236}">
                  <a16:creationId xmlns:a16="http://schemas.microsoft.com/office/drawing/2014/main" id="{62357728-987E-4CAF-9C76-04CE0B1A35F0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65901A8-D0F0-442B-B7F1-DB105105F359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5B94C54-7874-41F6-B90C-C921AB7B293B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4B5ADF34-0BD8-4E38-9760-6A0735B8F4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982936" imgH="981876" progId="CorelDraw.Graphic.23">
                    <p:embed/>
                  </p:oleObj>
                </mc:Choice>
                <mc:Fallback>
                  <p:oleObj name="CorelDRAW" r:id="rId4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6DC87A0-2B12-497C-B2B7-A2F4E1B4D199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013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E4BC3B7A-4B8B-4B04-A6BA-AF54547B3F25}"/>
              </a:ext>
            </a:extLst>
          </p:cNvPr>
          <p:cNvSpPr/>
          <p:nvPr/>
        </p:nvSpPr>
        <p:spPr>
          <a:xfrm>
            <a:off x="260944" y="2484328"/>
            <a:ext cx="11643972" cy="3978761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44E90E-CCD6-4C48-8C14-D55687831BB6}"/>
              </a:ext>
            </a:extLst>
          </p:cNvPr>
          <p:cNvGrpSpPr/>
          <p:nvPr/>
        </p:nvGrpSpPr>
        <p:grpSpPr>
          <a:xfrm rot="16200000">
            <a:off x="211256" y="6178949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0E9C8D9-E5C0-4EE7-808E-F4F64E10C75F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72D5A96-E562-4E23-B24C-AFD56D5F4E3D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3BC183-5E17-4BA8-9594-4CA57BC34231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E80E46-33E4-4B47-8D22-B35DB1935CB0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193BD00-12CD-40BC-8E02-EEA247AD6CBF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9E3D5D9-9645-45E5-B19D-20D7E5EC4B2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1D7FA7-D4F6-405D-AF78-FDC7608F865C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3EBCA24-41DF-48BA-9D43-1DDB89061AB1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C7597C1-30D8-4BFC-8952-3112C553FCDD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C135F1B-BB46-409B-B4AD-C3122A866566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AF37450-83F8-4A6F-AC77-B81E73A2BEE4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5D93398F-94AD-42BD-8CA9-9571019A34BA}"/>
              </a:ext>
            </a:extLst>
          </p:cNvPr>
          <p:cNvSpPr/>
          <p:nvPr/>
        </p:nvSpPr>
        <p:spPr>
          <a:xfrm rot="7200000">
            <a:off x="11806363" y="233138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82738F-0168-47D6-B25A-C24187CFEB06}"/>
              </a:ext>
            </a:extLst>
          </p:cNvPr>
          <p:cNvGrpSpPr/>
          <p:nvPr/>
        </p:nvGrpSpPr>
        <p:grpSpPr>
          <a:xfrm>
            <a:off x="-364249" y="-406858"/>
            <a:ext cx="2038076" cy="2038074"/>
            <a:chOff x="4251463" y="1587501"/>
            <a:chExt cx="3714474" cy="371447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8BD611F-63DD-4EAD-8A67-CFC3C5A8DECB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C8B2E07-8B52-4F6C-B521-068642F45601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D8FD714D-04F6-44EB-ADA5-A6326C653E5B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B46D691-116E-4C03-87FA-E2E061DD6D8C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533E04B-7604-42A5-ACC7-4F1544BEBEBD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550EE8B8-C45B-4EF9-804E-DCEEAB4686D2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E9A3E1D4-A01F-415A-BA6E-ECFD7E90F29C}"/>
              </a:ext>
            </a:extLst>
          </p:cNvPr>
          <p:cNvSpPr txBox="1">
            <a:spLocks/>
          </p:cNvSpPr>
          <p:nvPr/>
        </p:nvSpPr>
        <p:spPr>
          <a:xfrm>
            <a:off x="1047565" y="2534490"/>
            <a:ext cx="10512499" cy="239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➝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⇾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just">
              <a:buClr>
                <a:schemeClr val="accent5">
                  <a:lumMod val="50000"/>
                </a:schemeClr>
              </a:buClr>
              <a:buNone/>
              <a:defRPr/>
            </a:pPr>
            <a:r>
              <a:rPr lang="en-US" sz="2200" b="1" dirty="0" err="1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Pasal</a:t>
            </a:r>
            <a:r>
              <a:rPr lang="en-US" sz="2200" b="1" dirty="0">
                <a:solidFill>
                  <a:schemeClr val="tx1"/>
                </a:solidFill>
                <a:latin typeface="Open Sans" panose="020B0606030504020204"/>
                <a:cs typeface="Arial" panose="020B0604020202020204" pitchFamily="34" charset="0"/>
              </a:rPr>
              <a:t> 12 :</a:t>
            </a:r>
            <a:endParaRPr lang="en-US" sz="2200" b="1" dirty="0">
              <a:solidFill>
                <a:schemeClr val="tx1"/>
              </a:solidFill>
              <a:latin typeface="Open Sans" panose="020B0606030504020204"/>
            </a:endParaRPr>
          </a:p>
          <a:p>
            <a:pPr marL="514350" indent="-514350" algn="just">
              <a:buClr>
                <a:schemeClr val="accent5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en-US" sz="2200" dirty="0" err="1">
                <a:latin typeface="Open Sans" panose="020B0606030504020204"/>
              </a:rPr>
              <a:t>Setiap</a:t>
            </a:r>
            <a:r>
              <a:rPr lang="en-US" sz="2200" dirty="0">
                <a:latin typeface="Open Sans" panose="020B0606030504020204"/>
              </a:rPr>
              <a:t> orang </a:t>
            </a:r>
            <a:r>
              <a:rPr lang="en-US" sz="2200" dirty="0" err="1">
                <a:latin typeface="Open Sans" panose="020B0606030504020204"/>
              </a:rPr>
              <a:t>dilarang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melakukan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perbuatan</a:t>
            </a:r>
            <a:r>
              <a:rPr lang="en-US" sz="2200" dirty="0">
                <a:latin typeface="Open Sans" panose="020B0606030504020204"/>
              </a:rPr>
              <a:t> yang </a:t>
            </a:r>
            <a:r>
              <a:rPr lang="en-US" sz="2200" dirty="0" err="1">
                <a:latin typeface="Open Sans" panose="020B0606030504020204"/>
              </a:rPr>
              <a:t>mengakibatkan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terganggunya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fungsi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jalan</a:t>
            </a:r>
            <a:r>
              <a:rPr lang="en-US" sz="2200" dirty="0">
                <a:latin typeface="Open Sans" panose="020B0606030504020204"/>
              </a:rPr>
              <a:t> di </a:t>
            </a:r>
            <a:r>
              <a:rPr lang="en-US" sz="2200" dirty="0" err="1">
                <a:latin typeface="Open Sans" panose="020B0606030504020204"/>
              </a:rPr>
              <a:t>dalam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b="1" dirty="0" err="1">
                <a:latin typeface="Open Sans" panose="020B0606030504020204"/>
              </a:rPr>
              <a:t>ruang</a:t>
            </a:r>
            <a:r>
              <a:rPr lang="en-US" sz="2200" b="1" dirty="0">
                <a:latin typeface="Open Sans" panose="020B0606030504020204"/>
              </a:rPr>
              <a:t> </a:t>
            </a:r>
            <a:r>
              <a:rPr lang="en-US" sz="2200" b="1" dirty="0" err="1">
                <a:latin typeface="Open Sans" panose="020B0606030504020204"/>
              </a:rPr>
              <a:t>manfaat</a:t>
            </a:r>
            <a:r>
              <a:rPr lang="en-US" sz="2200" b="1" dirty="0">
                <a:latin typeface="Open Sans" panose="020B0606030504020204"/>
              </a:rPr>
              <a:t> </a:t>
            </a:r>
            <a:r>
              <a:rPr lang="en-US" sz="2200" b="1" dirty="0" err="1">
                <a:latin typeface="Open Sans" panose="020B0606030504020204"/>
              </a:rPr>
              <a:t>jalan</a:t>
            </a:r>
            <a:r>
              <a:rPr lang="en-US" sz="2200" dirty="0">
                <a:latin typeface="Open Sans" panose="020B0606030504020204"/>
              </a:rPr>
              <a:t>.</a:t>
            </a:r>
          </a:p>
          <a:p>
            <a:pPr marL="514350" indent="-514350" algn="just">
              <a:buClr>
                <a:schemeClr val="accent5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en-US" sz="2200" dirty="0" err="1">
                <a:latin typeface="Open Sans" panose="020B0606030504020204"/>
              </a:rPr>
              <a:t>Setiap</a:t>
            </a:r>
            <a:r>
              <a:rPr lang="en-US" sz="2200" dirty="0">
                <a:latin typeface="Open Sans" panose="020B0606030504020204"/>
              </a:rPr>
              <a:t> orang </a:t>
            </a:r>
            <a:r>
              <a:rPr lang="en-US" sz="2200" dirty="0" err="1">
                <a:latin typeface="Open Sans" panose="020B0606030504020204"/>
              </a:rPr>
              <a:t>dilarang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melakukan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perbuatan</a:t>
            </a:r>
            <a:r>
              <a:rPr lang="en-US" sz="2200" dirty="0">
                <a:latin typeface="Open Sans" panose="020B0606030504020204"/>
              </a:rPr>
              <a:t> yang </a:t>
            </a:r>
            <a:r>
              <a:rPr lang="en-US" sz="2200" dirty="0" err="1">
                <a:latin typeface="Open Sans" panose="020B0606030504020204"/>
              </a:rPr>
              <a:t>mengakibatkan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terganggunya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fungsi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jalan</a:t>
            </a:r>
            <a:r>
              <a:rPr lang="en-US" sz="2200" dirty="0">
                <a:latin typeface="Open Sans" panose="020B0606030504020204"/>
              </a:rPr>
              <a:t> di </a:t>
            </a:r>
            <a:r>
              <a:rPr lang="en-US" sz="2200" dirty="0" err="1">
                <a:latin typeface="Open Sans" panose="020B0606030504020204"/>
              </a:rPr>
              <a:t>dalam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b="1" dirty="0" err="1">
                <a:latin typeface="Open Sans" panose="020B0606030504020204"/>
              </a:rPr>
              <a:t>ruang</a:t>
            </a:r>
            <a:r>
              <a:rPr lang="en-US" sz="2200" b="1" dirty="0">
                <a:latin typeface="Open Sans" panose="020B0606030504020204"/>
              </a:rPr>
              <a:t> </a:t>
            </a:r>
            <a:r>
              <a:rPr lang="en-US" sz="2200" b="1" dirty="0" err="1">
                <a:latin typeface="Open Sans" panose="020B0606030504020204"/>
              </a:rPr>
              <a:t>milik</a:t>
            </a:r>
            <a:r>
              <a:rPr lang="en-US" sz="2200" b="1" dirty="0">
                <a:latin typeface="Open Sans" panose="020B0606030504020204"/>
              </a:rPr>
              <a:t> </a:t>
            </a:r>
            <a:r>
              <a:rPr lang="en-US" sz="2200" b="1" dirty="0" err="1">
                <a:latin typeface="Open Sans" panose="020B0606030504020204"/>
              </a:rPr>
              <a:t>jalan</a:t>
            </a:r>
            <a:r>
              <a:rPr lang="en-US" sz="2200" dirty="0">
                <a:latin typeface="Open Sans" panose="020B0606030504020204"/>
              </a:rPr>
              <a:t>.</a:t>
            </a:r>
          </a:p>
          <a:p>
            <a:pPr marL="514350" indent="-514350" algn="just">
              <a:buClr>
                <a:schemeClr val="accent5">
                  <a:lumMod val="50000"/>
                </a:schemeClr>
              </a:buClr>
              <a:buFont typeface="+mj-lt"/>
              <a:buAutoNum type="arabicParenR"/>
              <a:defRPr/>
            </a:pPr>
            <a:r>
              <a:rPr lang="en-US" sz="2200" dirty="0" err="1">
                <a:latin typeface="Open Sans" panose="020B0606030504020204"/>
              </a:rPr>
              <a:t>Setiap</a:t>
            </a:r>
            <a:r>
              <a:rPr lang="en-US" sz="2200" dirty="0">
                <a:latin typeface="Open Sans" panose="020B0606030504020204"/>
              </a:rPr>
              <a:t> orang </a:t>
            </a:r>
            <a:r>
              <a:rPr lang="en-US" sz="2200" dirty="0" err="1">
                <a:latin typeface="Open Sans" panose="020B0606030504020204"/>
              </a:rPr>
              <a:t>dilarang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melakukan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perbuatan</a:t>
            </a:r>
            <a:r>
              <a:rPr lang="en-US" sz="2200" dirty="0">
                <a:latin typeface="Open Sans" panose="020B0606030504020204"/>
              </a:rPr>
              <a:t> yang </a:t>
            </a:r>
            <a:r>
              <a:rPr lang="en-US" sz="2200" dirty="0" err="1">
                <a:latin typeface="Open Sans" panose="020B0606030504020204"/>
              </a:rPr>
              <a:t>mengakibatkan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terganggunya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fungsi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jalan</a:t>
            </a:r>
            <a:r>
              <a:rPr lang="en-US" sz="2200" dirty="0">
                <a:latin typeface="Open Sans" panose="020B0606030504020204"/>
              </a:rPr>
              <a:t> di </a:t>
            </a:r>
            <a:r>
              <a:rPr lang="en-US" sz="2200" dirty="0" err="1">
                <a:latin typeface="Open Sans" panose="020B0606030504020204"/>
              </a:rPr>
              <a:t>dalam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b="1" dirty="0" err="1">
                <a:latin typeface="Open Sans" panose="020B0606030504020204"/>
              </a:rPr>
              <a:t>ruang</a:t>
            </a:r>
            <a:r>
              <a:rPr lang="en-US" sz="2200" b="1" dirty="0">
                <a:latin typeface="Open Sans" panose="020B0606030504020204"/>
              </a:rPr>
              <a:t> </a:t>
            </a:r>
            <a:r>
              <a:rPr lang="en-US" sz="2200" b="1" dirty="0" err="1">
                <a:latin typeface="Open Sans" panose="020B0606030504020204"/>
              </a:rPr>
              <a:t>pengawasan</a:t>
            </a:r>
            <a:r>
              <a:rPr lang="en-US" sz="2200" b="1" dirty="0">
                <a:latin typeface="Open Sans" panose="020B0606030504020204"/>
              </a:rPr>
              <a:t> </a:t>
            </a:r>
            <a:r>
              <a:rPr lang="en-US" sz="2200" b="1" dirty="0" err="1">
                <a:latin typeface="Open Sans" panose="020B0606030504020204"/>
              </a:rPr>
              <a:t>jalan</a:t>
            </a:r>
            <a:r>
              <a:rPr lang="en-US" sz="2200" b="1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termasuk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mendirikan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bangunan</a:t>
            </a:r>
            <a:r>
              <a:rPr lang="en-US" sz="2200" dirty="0">
                <a:latin typeface="Open Sans" panose="020B0606030504020204"/>
              </a:rPr>
              <a:t>, Sebagian </a:t>
            </a:r>
            <a:r>
              <a:rPr lang="en-US" sz="2200" dirty="0" err="1">
                <a:latin typeface="Open Sans" panose="020B0606030504020204"/>
              </a:rPr>
              <a:t>dari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bangunan</a:t>
            </a:r>
            <a:r>
              <a:rPr lang="en-US" sz="2200" dirty="0">
                <a:latin typeface="Open Sans" panose="020B0606030504020204"/>
              </a:rPr>
              <a:t>, </a:t>
            </a:r>
            <a:r>
              <a:rPr lang="en-US" sz="2200" dirty="0" err="1">
                <a:latin typeface="Open Sans" panose="020B0606030504020204"/>
              </a:rPr>
              <a:t>atau</a:t>
            </a:r>
            <a:r>
              <a:rPr lang="en-US" sz="2200" dirty="0">
                <a:latin typeface="Open Sans" panose="020B0606030504020204"/>
              </a:rPr>
              <a:t> garis </a:t>
            </a:r>
            <a:r>
              <a:rPr lang="en-US" sz="2200" dirty="0" err="1">
                <a:latin typeface="Open Sans" panose="020B0606030504020204"/>
              </a:rPr>
              <a:t>sepadan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bangunan</a:t>
            </a:r>
            <a:r>
              <a:rPr lang="en-US" sz="2200" dirty="0">
                <a:latin typeface="Open Sans" panose="020B0606030504020204"/>
              </a:rPr>
              <a:t> di </a:t>
            </a:r>
            <a:r>
              <a:rPr lang="en-US" sz="2200" dirty="0" err="1">
                <a:latin typeface="Open Sans" panose="020B0606030504020204"/>
              </a:rPr>
              <a:t>ruang</a:t>
            </a:r>
            <a:r>
              <a:rPr lang="en-US" sz="2200" dirty="0">
                <a:latin typeface="Open Sans" panose="020B0606030504020204"/>
              </a:rPr>
              <a:t> </a:t>
            </a:r>
            <a:r>
              <a:rPr lang="en-US" sz="2200" dirty="0" err="1">
                <a:latin typeface="Open Sans" panose="020B0606030504020204"/>
              </a:rPr>
              <a:t>pengawasan</a:t>
            </a:r>
            <a:r>
              <a:rPr lang="en-US" sz="2200" dirty="0">
                <a:latin typeface="Open Sans" panose="020B0606030504020204"/>
              </a:rPr>
              <a:t> Jalan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E97E0E7-D5D2-4983-AD78-018D608407E0}"/>
              </a:ext>
            </a:extLst>
          </p:cNvPr>
          <p:cNvSpPr txBox="1"/>
          <p:nvPr/>
        </p:nvSpPr>
        <p:spPr>
          <a:xfrm>
            <a:off x="1526370" y="1129631"/>
            <a:ext cx="9113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C000"/>
                </a:solidFill>
                <a:latin typeface="Bookman Old Style" panose="0205060405050502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Sanksi</a:t>
            </a:r>
            <a:r>
              <a:rPr lang="en-US" sz="2000" b="1" dirty="0">
                <a:solidFill>
                  <a:srgbClr val="FFC000"/>
                </a:solidFill>
                <a:latin typeface="Bookman Old Style" panose="0205060405050502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Bookman Old Style" panose="0205060405050502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Pidana</a:t>
            </a:r>
            <a:endParaRPr lang="en-US" sz="2000" b="1" dirty="0">
              <a:solidFill>
                <a:srgbClr val="FFC000"/>
              </a:solidFill>
              <a:latin typeface="Bookman Old Style" panose="020506040505050202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id-ID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Undang 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id-ID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Undang Republik Indonesia Nomor 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id-ID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Tahun 20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22</a:t>
            </a:r>
            <a:r>
              <a:rPr lang="id-ID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te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id-ID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tang </a:t>
            </a:r>
            <a:r>
              <a:rPr lang="en-US" sz="2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Perubahan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Kedua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atas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Undang-undang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Nomor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38 </a:t>
            </a:r>
            <a:r>
              <a:rPr lang="en-US" sz="2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Tahun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2004 </a:t>
            </a:r>
            <a:r>
              <a:rPr lang="en-US" sz="2000" dirty="0" err="1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Tentang</a:t>
            </a:r>
            <a:r>
              <a:rPr lang="en-US" sz="2000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Jalan</a:t>
            </a:r>
            <a:endParaRPr lang="en-US" sz="2000" b="1" dirty="0">
              <a:solidFill>
                <a:srgbClr val="FFC000"/>
              </a:solidFill>
              <a:latin typeface="Bookman Old Style" panose="020506040505050202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AFD6632-7A17-49F7-A737-2D8CEB2E1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6" y="0"/>
            <a:ext cx="1237595" cy="1237595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BC0B8833-9004-4DD2-8362-D840798983A1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30" name="Flowchart: Delay 29">
              <a:extLst>
                <a:ext uri="{FF2B5EF4-FFF2-40B4-BE49-F238E27FC236}">
                  <a16:creationId xmlns:a16="http://schemas.microsoft.com/office/drawing/2014/main" id="{39268F59-6616-47EB-BAA9-83C9CE48A1A3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1E1C26B-6546-49CD-A10B-6026176925F9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8034AA5-1F7F-43BE-A883-7A48FFE60E50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56" name="Object 55">
              <a:extLst>
                <a:ext uri="{FF2B5EF4-FFF2-40B4-BE49-F238E27FC236}">
                  <a16:creationId xmlns:a16="http://schemas.microsoft.com/office/drawing/2014/main" id="{CED411F0-99F4-4927-A4FF-AF45BCFC5E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982936" imgH="981876" progId="CorelDraw.Graphic.23">
                    <p:embed/>
                  </p:oleObj>
                </mc:Choice>
                <mc:Fallback>
                  <p:oleObj name="CorelDRAW" r:id="rId4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3553C59-006E-436C-90C0-E6270358D2B7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335E43-D0C9-4DE1-888B-4BE057ACAD3C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6815C7B-3AE1-4CF3-9174-07B3BE63842E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91C0C9A9-0698-40B6-8563-9E0238399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4D8765-93F0-4199-9E09-B4874E26FF63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63" name="Rectangle 5">
                <a:extLst>
                  <a:ext uri="{FF2B5EF4-FFF2-40B4-BE49-F238E27FC236}">
                    <a16:creationId xmlns:a16="http://schemas.microsoft.com/office/drawing/2014/main" id="{E102D6EE-3909-4D92-94A3-25D2F3F9F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Rectangle 6">
                <a:extLst>
                  <a:ext uri="{FF2B5EF4-FFF2-40B4-BE49-F238E27FC236}">
                    <a16:creationId xmlns:a16="http://schemas.microsoft.com/office/drawing/2014/main" id="{37BC4A45-83D9-4050-99F1-5D9C78357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Rectangle 7">
                <a:extLst>
                  <a:ext uri="{FF2B5EF4-FFF2-40B4-BE49-F238E27FC236}">
                    <a16:creationId xmlns:a16="http://schemas.microsoft.com/office/drawing/2014/main" id="{77040542-BCC1-41A8-A82C-8C877729D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8C4AB3E0-524B-45E0-BAA3-AE02680E71BF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68" name="Freeform 8">
                  <a:extLst>
                    <a:ext uri="{FF2B5EF4-FFF2-40B4-BE49-F238E27FC236}">
                      <a16:creationId xmlns:a16="http://schemas.microsoft.com/office/drawing/2014/main" id="{6BF278EC-5437-49C3-B0F4-F5F1E88D7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69" name="Freeform 9">
                  <a:extLst>
                    <a:ext uri="{FF2B5EF4-FFF2-40B4-BE49-F238E27FC236}">
                      <a16:creationId xmlns:a16="http://schemas.microsoft.com/office/drawing/2014/main" id="{55DF2F8A-13D6-4BFB-ABA9-55DF83E49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70" name="Freeform 10">
                  <a:extLst>
                    <a:ext uri="{FF2B5EF4-FFF2-40B4-BE49-F238E27FC236}">
                      <a16:creationId xmlns:a16="http://schemas.microsoft.com/office/drawing/2014/main" id="{38E23A5B-3F07-4EDE-A9F1-88B3E1287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71" name="Freeform 11">
                  <a:extLst>
                    <a:ext uri="{FF2B5EF4-FFF2-40B4-BE49-F238E27FC236}">
                      <a16:creationId xmlns:a16="http://schemas.microsoft.com/office/drawing/2014/main" id="{B3C67F84-1E9C-4C43-BA8A-FC5DA5E9E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C72775E-3D91-47EC-BF6D-492DA4187F2F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6DD87CD5-19C8-4943-BC59-432BA60B0523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0531956B-A86B-4E8E-835A-4D1384CF8DA0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8834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685A5483-B11F-4421-A483-0635000F3A69}"/>
              </a:ext>
            </a:extLst>
          </p:cNvPr>
          <p:cNvSpPr/>
          <p:nvPr/>
        </p:nvSpPr>
        <p:spPr>
          <a:xfrm>
            <a:off x="260944" y="1432702"/>
            <a:ext cx="11643972" cy="5030387"/>
          </a:xfrm>
          <a:prstGeom prst="rect">
            <a:avLst/>
          </a:prstGeom>
          <a:ln/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12700"/>
          </a:effectLst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44E90E-CCD6-4C48-8C14-D55687831BB6}"/>
              </a:ext>
            </a:extLst>
          </p:cNvPr>
          <p:cNvGrpSpPr/>
          <p:nvPr/>
        </p:nvGrpSpPr>
        <p:grpSpPr>
          <a:xfrm rot="16200000">
            <a:off x="211256" y="6178949"/>
            <a:ext cx="469638" cy="626566"/>
            <a:chOff x="9203531" y="5105400"/>
            <a:chExt cx="300038" cy="400295"/>
          </a:xfrm>
          <a:solidFill>
            <a:schemeClr val="bg1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0E9C8D9-E5C0-4EE7-808E-F4F64E10C75F}"/>
                </a:ext>
              </a:extLst>
            </p:cNvPr>
            <p:cNvSpPr/>
            <p:nvPr/>
          </p:nvSpPr>
          <p:spPr>
            <a:xfrm>
              <a:off x="9203531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72D5A96-E562-4E23-B24C-AFD56D5F4E3D}"/>
                </a:ext>
              </a:extLst>
            </p:cNvPr>
            <p:cNvSpPr/>
            <p:nvPr/>
          </p:nvSpPr>
          <p:spPr>
            <a:xfrm>
              <a:off x="9315450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3BC183-5E17-4BA8-9594-4CA57BC34231}"/>
                </a:ext>
              </a:extLst>
            </p:cNvPr>
            <p:cNvSpPr/>
            <p:nvPr/>
          </p:nvSpPr>
          <p:spPr>
            <a:xfrm>
              <a:off x="9427369" y="510540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E80E46-33E4-4B47-8D22-B35DB1935CB0}"/>
                </a:ext>
              </a:extLst>
            </p:cNvPr>
            <p:cNvSpPr/>
            <p:nvPr/>
          </p:nvSpPr>
          <p:spPr>
            <a:xfrm>
              <a:off x="9203531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193BD00-12CD-40BC-8E02-EEA247AD6CBF}"/>
                </a:ext>
              </a:extLst>
            </p:cNvPr>
            <p:cNvSpPr/>
            <p:nvPr/>
          </p:nvSpPr>
          <p:spPr>
            <a:xfrm>
              <a:off x="9315450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9E3D5D9-9645-45E5-B19D-20D7E5EC4B2A}"/>
                </a:ext>
              </a:extLst>
            </p:cNvPr>
            <p:cNvSpPr/>
            <p:nvPr/>
          </p:nvSpPr>
          <p:spPr>
            <a:xfrm>
              <a:off x="9427369" y="520964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1D7FA7-D4F6-405D-AF78-FDC7608F865C}"/>
                </a:ext>
              </a:extLst>
            </p:cNvPr>
            <p:cNvSpPr/>
            <p:nvPr/>
          </p:nvSpPr>
          <p:spPr>
            <a:xfrm>
              <a:off x="9203531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3EBCA24-41DF-48BA-9D43-1DDB89061AB1}"/>
                </a:ext>
              </a:extLst>
            </p:cNvPr>
            <p:cNvSpPr/>
            <p:nvPr/>
          </p:nvSpPr>
          <p:spPr>
            <a:xfrm>
              <a:off x="9315450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C7597C1-30D8-4BFC-8952-3112C553FCDD}"/>
                </a:ext>
              </a:extLst>
            </p:cNvPr>
            <p:cNvSpPr/>
            <p:nvPr/>
          </p:nvSpPr>
          <p:spPr>
            <a:xfrm>
              <a:off x="9427369" y="5319570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C135F1B-BB46-409B-B4AD-C3122A866566}"/>
                </a:ext>
              </a:extLst>
            </p:cNvPr>
            <p:cNvSpPr/>
            <p:nvPr/>
          </p:nvSpPr>
          <p:spPr>
            <a:xfrm>
              <a:off x="9315450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AF37450-83F8-4A6F-AC77-B81E73A2BEE4}"/>
                </a:ext>
              </a:extLst>
            </p:cNvPr>
            <p:cNvSpPr/>
            <p:nvPr/>
          </p:nvSpPr>
          <p:spPr>
            <a:xfrm>
              <a:off x="9427369" y="5429495"/>
              <a:ext cx="76200" cy="762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5D93398F-94AD-42BD-8CA9-9571019A34BA}"/>
              </a:ext>
            </a:extLst>
          </p:cNvPr>
          <p:cNvSpPr/>
          <p:nvPr/>
        </p:nvSpPr>
        <p:spPr>
          <a:xfrm rot="7200000">
            <a:off x="11806363" y="233138"/>
            <a:ext cx="273265" cy="235573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E3DA18B1-5D7B-45FE-98E8-66CC9E923273}"/>
              </a:ext>
            </a:extLst>
          </p:cNvPr>
          <p:cNvSpPr txBox="1">
            <a:spLocks/>
          </p:cNvSpPr>
          <p:nvPr/>
        </p:nvSpPr>
        <p:spPr>
          <a:xfrm>
            <a:off x="1204630" y="1700641"/>
            <a:ext cx="9924388" cy="142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➝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⇾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FF"/>
              </a:buClr>
              <a:buSzPts val="1800"/>
              <a:buFont typeface="Pontano Sans"/>
              <a:buChar char="￫"/>
              <a:defRPr sz="1800" b="0" i="0" u="none" strike="noStrike" cap="none">
                <a:solidFill>
                  <a:srgbClr val="162D5A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 algn="just">
              <a:buClr>
                <a:schemeClr val="tx1"/>
              </a:buClr>
              <a:buSzPct val="100000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57200" algn="just"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Setiap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orang yang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dengan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sengaja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melakukan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kegiatan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mengakibatkan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terganggunya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fungsi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jalan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dalam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ruang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manfaat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jalan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sebagaimana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dimaksud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dalam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Pasal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12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ayat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(1),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dipidana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dengan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pidana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penjara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paling lama 18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delapan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belas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)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bulan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atau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denda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paling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banyak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Rp1.500.000.000,00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satu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miliar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lima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ratus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juta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rupiah).</a:t>
            </a:r>
          </a:p>
          <a:p>
            <a:pPr indent="-457200" algn="just"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Setiap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orang yang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dengan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sengaja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melakukan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kegiatan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mengakibatkan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terganggunya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fungsi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jalan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dalam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ruang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milik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jalan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sebagaimana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dimaksud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dalam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Pasal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12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ayat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(2),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dipidana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dengan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pidana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penjara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paling lama 9 (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sembilan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)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bulan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atau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denda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paling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banyak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Rp500.000.000,00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(lima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ratus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juta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rupiah).</a:t>
            </a:r>
          </a:p>
          <a:p>
            <a:pPr indent="-457200" algn="just">
              <a:buClr>
                <a:schemeClr val="tx1"/>
              </a:buClr>
              <a:buSzPct val="100000"/>
              <a:buFont typeface="+mj-lt"/>
              <a:buAutoNum type="arabicParenR"/>
              <a:defRPr/>
            </a:pP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Setiap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orang yang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dengan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sengaja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melakukan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kegiatan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mengakibatkan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terganggunya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fungsi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jalan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di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dalam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ruang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pengawasan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jalan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sebagaimana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dimaksud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dalam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Pasal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12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ayat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(3),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dipidana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dengan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pidana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penjara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paling lama 3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tiga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)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bulan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atau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denda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paling </a:t>
            </a:r>
            <a:r>
              <a:rPr lang="en-US" b="1" dirty="0" err="1">
                <a:latin typeface="Open Sans" panose="020B0606030504020204"/>
                <a:cs typeface="Arial" panose="020B0604020202020204" pitchFamily="34" charset="0"/>
              </a:rPr>
              <a:t>banyak</a:t>
            </a:r>
            <a:r>
              <a:rPr lang="en-US" b="1" dirty="0">
                <a:latin typeface="Open Sans" panose="020B0606030504020204"/>
                <a:cs typeface="Arial" panose="020B0604020202020204" pitchFamily="34" charset="0"/>
              </a:rPr>
              <a:t> Rp200.000.000,00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dua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ratus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</a:t>
            </a:r>
            <a:r>
              <a:rPr lang="en-US" dirty="0" err="1">
                <a:latin typeface="Open Sans" panose="020B0606030504020204"/>
                <a:cs typeface="Arial" panose="020B0604020202020204" pitchFamily="34" charset="0"/>
              </a:rPr>
              <a:t>juta</a:t>
            </a:r>
            <a:r>
              <a:rPr lang="en-US" dirty="0">
                <a:latin typeface="Open Sans" panose="020B0606030504020204"/>
                <a:cs typeface="Arial" panose="020B0604020202020204" pitchFamily="34" charset="0"/>
              </a:rPr>
              <a:t> rupiah).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9A59FD3-D446-463C-AD32-711BC5A14CB6}"/>
              </a:ext>
            </a:extLst>
          </p:cNvPr>
          <p:cNvSpPr/>
          <p:nvPr/>
        </p:nvSpPr>
        <p:spPr>
          <a:xfrm>
            <a:off x="1228925" y="1684964"/>
            <a:ext cx="1362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000" b="1" dirty="0" err="1">
                <a:latin typeface="Open Sans" panose="020B0606030504020204"/>
                <a:cs typeface="Arial" panose="020B0604020202020204" pitchFamily="34" charset="0"/>
              </a:rPr>
              <a:t>Pasal</a:t>
            </a:r>
            <a:r>
              <a:rPr lang="en-US" sz="2000" b="1" dirty="0">
                <a:latin typeface="Open Sans" panose="020B0606030504020204"/>
                <a:cs typeface="Arial" panose="020B0604020202020204" pitchFamily="34" charset="0"/>
              </a:rPr>
              <a:t> 63 :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86FEC5C-6442-471E-B379-123EE9BD2A7F}"/>
              </a:ext>
            </a:extLst>
          </p:cNvPr>
          <p:cNvGrpSpPr/>
          <p:nvPr/>
        </p:nvGrpSpPr>
        <p:grpSpPr>
          <a:xfrm>
            <a:off x="9705775" y="76166"/>
            <a:ext cx="2603600" cy="856201"/>
            <a:chOff x="9705775" y="76166"/>
            <a:chExt cx="2603600" cy="856201"/>
          </a:xfrm>
        </p:grpSpPr>
        <p:sp>
          <p:nvSpPr>
            <p:cNvPr id="53" name="Flowchart: Delay 52">
              <a:extLst>
                <a:ext uri="{FF2B5EF4-FFF2-40B4-BE49-F238E27FC236}">
                  <a16:creationId xmlns:a16="http://schemas.microsoft.com/office/drawing/2014/main" id="{766FF6D6-A326-4555-B6D4-2B8B1BF57656}"/>
                </a:ext>
              </a:extLst>
            </p:cNvPr>
            <p:cNvSpPr/>
            <p:nvPr/>
          </p:nvSpPr>
          <p:spPr>
            <a:xfrm flipH="1">
              <a:off x="9705775" y="112372"/>
              <a:ext cx="759234" cy="808113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FA3BA54-C115-4359-B829-5A4E376BE592}"/>
                </a:ext>
              </a:extLst>
            </p:cNvPr>
            <p:cNvSpPr/>
            <p:nvPr/>
          </p:nvSpPr>
          <p:spPr>
            <a:xfrm>
              <a:off x="10367734" y="112373"/>
              <a:ext cx="1820917" cy="81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2695D5E-0A13-4C54-85FD-F39BD79FC706}"/>
                </a:ext>
              </a:extLst>
            </p:cNvPr>
            <p:cNvSpPr txBox="1"/>
            <p:nvPr/>
          </p:nvSpPr>
          <p:spPr>
            <a:xfrm>
              <a:off x="10394651" y="76166"/>
              <a:ext cx="191472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00" dirty="0">
                  <a:solidFill>
                    <a:srgbClr val="002060"/>
                  </a:solidFill>
                  <a:latin typeface="Arial Black" panose="020B0A04020102020204" pitchFamily="34" charset="0"/>
                </a:rPr>
                <a:t>PU</a:t>
              </a:r>
              <a:r>
                <a:rPr lang="en-US" sz="42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PR</a:t>
              </a:r>
              <a:endParaRPr lang="en-ID" sz="4200" dirty="0">
                <a:solidFill>
                  <a:srgbClr val="FFC000"/>
                </a:solidFill>
                <a:latin typeface="Arial Black" panose="020B0A04020102020204" pitchFamily="34" charset="0"/>
              </a:endParaRPr>
            </a:p>
          </p:txBody>
        </p:sp>
        <p:graphicFrame>
          <p:nvGraphicFramePr>
            <p:cNvPr id="66" name="Object 65">
              <a:extLst>
                <a:ext uri="{FF2B5EF4-FFF2-40B4-BE49-F238E27FC236}">
                  <a16:creationId xmlns:a16="http://schemas.microsoft.com/office/drawing/2014/main" id="{B799760F-CA25-4A4B-B9AA-E61A058F7F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1138186"/>
                </p:ext>
              </p:extLst>
            </p:nvPr>
          </p:nvGraphicFramePr>
          <p:xfrm>
            <a:off x="10044050" y="227654"/>
            <a:ext cx="415705" cy="4157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982936" imgH="981876" progId="CorelDraw.Graphic.23">
                    <p:embed/>
                  </p:oleObj>
                </mc:Choice>
                <mc:Fallback>
                  <p:oleObj name="CorelDRAW" r:id="rId3" imgW="982936" imgH="981876" progId="CorelDraw.Graphic.23">
                    <p:embed/>
                    <p:pic>
                      <p:nvPicPr>
                        <p:cNvPr id="31" name="Object 30">
                          <a:extLst>
                            <a:ext uri="{FF2B5EF4-FFF2-40B4-BE49-F238E27FC236}">
                              <a16:creationId xmlns:a16="http://schemas.microsoft.com/office/drawing/2014/main" id="{1A8A10A0-5D6F-4B3E-B3FD-C03F2F64344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0044050" y="227654"/>
                          <a:ext cx="415705" cy="4157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666391-0B30-4A3D-97C2-A1B3CCE01C5D}"/>
                </a:ext>
              </a:extLst>
            </p:cNvPr>
            <p:cNvSpPr txBox="1"/>
            <p:nvPr/>
          </p:nvSpPr>
          <p:spPr>
            <a:xfrm>
              <a:off x="9948662" y="624590"/>
              <a:ext cx="2360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70" b="1" dirty="0">
                  <a:solidFill>
                    <a:schemeClr val="accent3">
                      <a:lumMod val="75000"/>
                    </a:schemeClr>
                  </a:solidFill>
                </a:rPr>
                <a:t>SIGAP MEMBANGUN NEGERI</a:t>
              </a:r>
              <a:endParaRPr lang="en-ID" sz="137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066DD44-A4B0-47CA-A191-5B1A69B5E9B2}"/>
              </a:ext>
            </a:extLst>
          </p:cNvPr>
          <p:cNvGrpSpPr/>
          <p:nvPr/>
        </p:nvGrpSpPr>
        <p:grpSpPr>
          <a:xfrm>
            <a:off x="-364249" y="-406858"/>
            <a:ext cx="2038076" cy="2038074"/>
            <a:chOff x="4251463" y="1587501"/>
            <a:chExt cx="3714474" cy="371447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CDB8900-3875-4332-B781-2CF607275CDF}"/>
                </a:ext>
              </a:extLst>
            </p:cNvPr>
            <p:cNvGrpSpPr/>
            <p:nvPr/>
          </p:nvGrpSpPr>
          <p:grpSpPr>
            <a:xfrm>
              <a:off x="4251463" y="1587501"/>
              <a:ext cx="3714474" cy="3714472"/>
              <a:chOff x="3716896" y="4792293"/>
              <a:chExt cx="830412" cy="830412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2679E16-BBB5-4495-8B78-4A1EDFD32049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FF83BC5-C652-4549-8D5F-6B537484B6E1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1F25AFA-C0A8-44D5-8941-CD9B671D3050}"/>
                </a:ext>
              </a:extLst>
            </p:cNvPr>
            <p:cNvGrpSpPr/>
            <p:nvPr/>
          </p:nvGrpSpPr>
          <p:grpSpPr>
            <a:xfrm>
              <a:off x="4978400" y="2339838"/>
              <a:ext cx="2235200" cy="2235198"/>
              <a:chOff x="3716896" y="4792293"/>
              <a:chExt cx="830412" cy="830412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7F5B7AD-5BEF-4F6F-A3E3-A004612C86DA}"/>
                  </a:ext>
                </a:extLst>
              </p:cNvPr>
              <p:cNvSpPr/>
              <p:nvPr/>
            </p:nvSpPr>
            <p:spPr>
              <a:xfrm>
                <a:off x="3803490" y="4878887"/>
                <a:ext cx="657225" cy="657225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5AFD29A5-BC4D-436B-87D5-F2383FB27FDA}"/>
                  </a:ext>
                </a:extLst>
              </p:cNvPr>
              <p:cNvSpPr/>
              <p:nvPr/>
            </p:nvSpPr>
            <p:spPr>
              <a:xfrm>
                <a:off x="3716896" y="4792293"/>
                <a:ext cx="830412" cy="830412"/>
              </a:xfrm>
              <a:prstGeom prst="ellipse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8E111796-A280-4C64-BFB9-A4F92FF60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6" y="0"/>
            <a:ext cx="1237595" cy="123759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D905C02-C65D-4F2D-BF7A-64E5A7EF2B31}"/>
              </a:ext>
            </a:extLst>
          </p:cNvPr>
          <p:cNvGrpSpPr/>
          <p:nvPr/>
        </p:nvGrpSpPr>
        <p:grpSpPr>
          <a:xfrm>
            <a:off x="1730" y="-17213"/>
            <a:ext cx="12192000" cy="1089524"/>
            <a:chOff x="0" y="0"/>
            <a:chExt cx="12192000" cy="108952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702B332-6918-454E-9561-FE10562E9A29}"/>
                </a:ext>
              </a:extLst>
            </p:cNvPr>
            <p:cNvSpPr/>
            <p:nvPr/>
          </p:nvSpPr>
          <p:spPr>
            <a:xfrm>
              <a:off x="0" y="0"/>
              <a:ext cx="12192000" cy="108952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pic>
          <p:nvPicPr>
            <p:cNvPr id="47" name="Picture 15">
              <a:extLst>
                <a:ext uri="{FF2B5EF4-FFF2-40B4-BE49-F238E27FC236}">
                  <a16:creationId xmlns:a16="http://schemas.microsoft.com/office/drawing/2014/main" id="{868E6644-9F3A-40F3-9856-FF0182441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8360" y="49211"/>
              <a:ext cx="2453640" cy="92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1C9C41F-8280-48DF-987F-5C8DCD732C18}"/>
                </a:ext>
              </a:extLst>
            </p:cNvPr>
            <p:cNvGrpSpPr/>
            <p:nvPr/>
          </p:nvGrpSpPr>
          <p:grpSpPr>
            <a:xfrm>
              <a:off x="3086980" y="117959"/>
              <a:ext cx="1461485" cy="805826"/>
              <a:chOff x="7169342" y="1157610"/>
              <a:chExt cx="1341426" cy="660385"/>
            </a:xfrm>
          </p:grpSpPr>
          <p:sp>
            <p:nvSpPr>
              <p:cNvPr id="55" name="Rectangle 5">
                <a:extLst>
                  <a:ext uri="{FF2B5EF4-FFF2-40B4-BE49-F238E27FC236}">
                    <a16:creationId xmlns:a16="http://schemas.microsoft.com/office/drawing/2014/main" id="{C5FDCBAD-F20A-49FF-A707-B51964983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157610"/>
                <a:ext cx="700513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entury Gothic" panose="020B0502020202020204" pitchFamily="34" charset="0"/>
                  </a:rPr>
                  <a:t>bangga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56" name="Rectangle 6">
                <a:extLst>
                  <a:ext uri="{FF2B5EF4-FFF2-40B4-BE49-F238E27FC236}">
                    <a16:creationId xmlns:a16="http://schemas.microsoft.com/office/drawing/2014/main" id="{5EB838F6-580B-4209-A64B-D32B7F425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367261"/>
                <a:ext cx="81913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melayani</a:t>
                </a:r>
                <a:endParaRPr kumimoji="0" lang="en-US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Rectangle 7">
                <a:extLst>
                  <a:ext uri="{FF2B5EF4-FFF2-40B4-BE49-F238E27FC236}">
                    <a16:creationId xmlns:a16="http://schemas.microsoft.com/office/drawing/2014/main" id="{0DD92FDB-EC84-4C03-B2A4-9F141BD2C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91633" y="1602551"/>
                <a:ext cx="67807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1" i="0" u="none" strike="noStrike" cap="none" normalizeH="0" baseline="0" dirty="0" err="1">
                    <a:ln>
                      <a:noFill/>
                    </a:ln>
                    <a:solidFill>
                      <a:srgbClr val="990000"/>
                    </a:solidFill>
                    <a:effectLst/>
                    <a:latin typeface="Century Gothic" panose="020B0502020202020204" pitchFamily="34" charset="0"/>
                  </a:rPr>
                  <a:t>bangsa</a:t>
                </a:r>
                <a:endParaRPr kumimoji="0" lang="en-US" alt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772F50E-4143-4D83-8AAD-79F926419179}"/>
                  </a:ext>
                </a:extLst>
              </p:cNvPr>
              <p:cNvGrpSpPr/>
              <p:nvPr/>
            </p:nvGrpSpPr>
            <p:grpSpPr>
              <a:xfrm>
                <a:off x="7169342" y="1220108"/>
                <a:ext cx="487502" cy="558450"/>
                <a:chOff x="6789738" y="1804989"/>
                <a:chExt cx="758825" cy="925513"/>
              </a:xfrm>
            </p:grpSpPr>
            <p:sp>
              <p:nvSpPr>
                <p:cNvPr id="59" name="Freeform 8">
                  <a:extLst>
                    <a:ext uri="{FF2B5EF4-FFF2-40B4-BE49-F238E27FC236}">
                      <a16:creationId xmlns:a16="http://schemas.microsoft.com/office/drawing/2014/main" id="{831D834C-9F56-4FE2-B5DF-BAAF3E50B2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0388" y="1804989"/>
                  <a:ext cx="550863" cy="925513"/>
                </a:xfrm>
                <a:custGeom>
                  <a:avLst/>
                  <a:gdLst>
                    <a:gd name="T0" fmla="*/ 634 w 925"/>
                    <a:gd name="T1" fmla="*/ 38 h 1552"/>
                    <a:gd name="T2" fmla="*/ 689 w 925"/>
                    <a:gd name="T3" fmla="*/ 0 h 1552"/>
                    <a:gd name="T4" fmla="*/ 790 w 925"/>
                    <a:gd name="T5" fmla="*/ 2 h 1552"/>
                    <a:gd name="T6" fmla="*/ 925 w 925"/>
                    <a:gd name="T7" fmla="*/ 4 h 1552"/>
                    <a:gd name="T8" fmla="*/ 862 w 925"/>
                    <a:gd name="T9" fmla="*/ 158 h 1552"/>
                    <a:gd name="T10" fmla="*/ 298 w 925"/>
                    <a:gd name="T11" fmla="*/ 1507 h 1552"/>
                    <a:gd name="T12" fmla="*/ 233 w 925"/>
                    <a:gd name="T13" fmla="*/ 1552 h 1552"/>
                    <a:gd name="T14" fmla="*/ 0 w 925"/>
                    <a:gd name="T15" fmla="*/ 1552 h 1552"/>
                    <a:gd name="T16" fmla="*/ 0 w 925"/>
                    <a:gd name="T17" fmla="*/ 1552 h 1552"/>
                    <a:gd name="T18" fmla="*/ 634 w 925"/>
                    <a:gd name="T19" fmla="*/ 38 h 1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5" h="1552">
                      <a:moveTo>
                        <a:pt x="634" y="38"/>
                      </a:moveTo>
                      <a:lnTo>
                        <a:pt x="689" y="0"/>
                      </a:lnTo>
                      <a:lnTo>
                        <a:pt x="790" y="2"/>
                      </a:lnTo>
                      <a:lnTo>
                        <a:pt x="925" y="4"/>
                      </a:lnTo>
                      <a:lnTo>
                        <a:pt x="862" y="158"/>
                      </a:lnTo>
                      <a:lnTo>
                        <a:pt x="298" y="1507"/>
                      </a:lnTo>
                      <a:lnTo>
                        <a:pt x="233" y="1552"/>
                      </a:lnTo>
                      <a:lnTo>
                        <a:pt x="0" y="1552"/>
                      </a:lnTo>
                      <a:lnTo>
                        <a:pt x="0" y="1552"/>
                      </a:lnTo>
                      <a:lnTo>
                        <a:pt x="634" y="3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60" name="Freeform 9">
                  <a:extLst>
                    <a:ext uri="{FF2B5EF4-FFF2-40B4-BE49-F238E27FC236}">
                      <a16:creationId xmlns:a16="http://schemas.microsoft.com/office/drawing/2014/main" id="{BEACB073-23B4-4DFA-9C4D-8005C6676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488" y="2209801"/>
                  <a:ext cx="217488" cy="515938"/>
                </a:xfrm>
                <a:custGeom>
                  <a:avLst/>
                  <a:gdLst>
                    <a:gd name="T0" fmla="*/ 365 w 365"/>
                    <a:gd name="T1" fmla="*/ 665 h 865"/>
                    <a:gd name="T2" fmla="*/ 300 w 365"/>
                    <a:gd name="T3" fmla="*/ 820 h 865"/>
                    <a:gd name="T4" fmla="*/ 236 w 365"/>
                    <a:gd name="T5" fmla="*/ 865 h 865"/>
                    <a:gd name="T6" fmla="*/ 3 w 365"/>
                    <a:gd name="T7" fmla="*/ 865 h 865"/>
                    <a:gd name="T8" fmla="*/ 0 w 365"/>
                    <a:gd name="T9" fmla="*/ 865 h 865"/>
                    <a:gd name="T10" fmla="*/ 361 w 365"/>
                    <a:gd name="T11" fmla="*/ 0 h 865"/>
                    <a:gd name="T12" fmla="*/ 365 w 365"/>
                    <a:gd name="T13" fmla="*/ 665 h 8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5" h="865">
                      <a:moveTo>
                        <a:pt x="365" y="665"/>
                      </a:moveTo>
                      <a:lnTo>
                        <a:pt x="300" y="820"/>
                      </a:lnTo>
                      <a:lnTo>
                        <a:pt x="236" y="865"/>
                      </a:lnTo>
                      <a:lnTo>
                        <a:pt x="3" y="865"/>
                      </a:lnTo>
                      <a:lnTo>
                        <a:pt x="0" y="865"/>
                      </a:lnTo>
                      <a:lnTo>
                        <a:pt x="361" y="0"/>
                      </a:lnTo>
                      <a:lnTo>
                        <a:pt x="365" y="665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61" name="Freeform 10">
                  <a:extLst>
                    <a:ext uri="{FF2B5EF4-FFF2-40B4-BE49-F238E27FC236}">
                      <a16:creationId xmlns:a16="http://schemas.microsoft.com/office/drawing/2014/main" id="{2747D7B8-68F8-4EFC-AECB-3AFC1D6BC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40551" y="2006601"/>
                  <a:ext cx="606425" cy="157163"/>
                </a:xfrm>
                <a:custGeom>
                  <a:avLst/>
                  <a:gdLst>
                    <a:gd name="T0" fmla="*/ 142 w 1020"/>
                    <a:gd name="T1" fmla="*/ 8 h 264"/>
                    <a:gd name="T2" fmla="*/ 48 w 1020"/>
                    <a:gd name="T3" fmla="*/ 45 h 264"/>
                    <a:gd name="T4" fmla="*/ 0 w 1020"/>
                    <a:gd name="T5" fmla="*/ 264 h 264"/>
                    <a:gd name="T6" fmla="*/ 167 w 1020"/>
                    <a:gd name="T7" fmla="*/ 264 h 264"/>
                    <a:gd name="T8" fmla="*/ 1020 w 1020"/>
                    <a:gd name="T9" fmla="*/ 257 h 264"/>
                    <a:gd name="T10" fmla="*/ 1020 w 1020"/>
                    <a:gd name="T11" fmla="*/ 0 h 264"/>
                    <a:gd name="T12" fmla="*/ 141 w 1020"/>
                    <a:gd name="T13" fmla="*/ 7 h 264"/>
                    <a:gd name="T14" fmla="*/ 142 w 1020"/>
                    <a:gd name="T15" fmla="*/ 8 h 2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20" h="264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4"/>
                      </a:lnTo>
                      <a:lnTo>
                        <a:pt x="167" y="264"/>
                      </a:lnTo>
                      <a:lnTo>
                        <a:pt x="1020" y="257"/>
                      </a:lnTo>
                      <a:lnTo>
                        <a:pt x="1020" y="0"/>
                      </a:lnTo>
                      <a:lnTo>
                        <a:pt x="141" y="7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65" name="Freeform 11">
                  <a:extLst>
                    <a:ext uri="{FF2B5EF4-FFF2-40B4-BE49-F238E27FC236}">
                      <a16:creationId xmlns:a16="http://schemas.microsoft.com/office/drawing/2014/main" id="{A20A6B46-C06C-4297-89C2-49A22AF1AC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9738" y="2360614"/>
                  <a:ext cx="758825" cy="158750"/>
                </a:xfrm>
                <a:custGeom>
                  <a:avLst/>
                  <a:gdLst>
                    <a:gd name="T0" fmla="*/ 142 w 1273"/>
                    <a:gd name="T1" fmla="*/ 8 h 265"/>
                    <a:gd name="T2" fmla="*/ 48 w 1273"/>
                    <a:gd name="T3" fmla="*/ 45 h 265"/>
                    <a:gd name="T4" fmla="*/ 0 w 1273"/>
                    <a:gd name="T5" fmla="*/ 265 h 265"/>
                    <a:gd name="T6" fmla="*/ 167 w 1273"/>
                    <a:gd name="T7" fmla="*/ 265 h 265"/>
                    <a:gd name="T8" fmla="*/ 1271 w 1273"/>
                    <a:gd name="T9" fmla="*/ 258 h 265"/>
                    <a:gd name="T10" fmla="*/ 1273 w 1273"/>
                    <a:gd name="T11" fmla="*/ 0 h 265"/>
                    <a:gd name="T12" fmla="*/ 140 w 1273"/>
                    <a:gd name="T13" fmla="*/ 8 h 265"/>
                    <a:gd name="T14" fmla="*/ 142 w 1273"/>
                    <a:gd name="T15" fmla="*/ 8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73" h="265">
                      <a:moveTo>
                        <a:pt x="142" y="8"/>
                      </a:moveTo>
                      <a:lnTo>
                        <a:pt x="48" y="45"/>
                      </a:lnTo>
                      <a:lnTo>
                        <a:pt x="0" y="265"/>
                      </a:lnTo>
                      <a:lnTo>
                        <a:pt x="167" y="265"/>
                      </a:lnTo>
                      <a:lnTo>
                        <a:pt x="1271" y="258"/>
                      </a:lnTo>
                      <a:lnTo>
                        <a:pt x="1273" y="0"/>
                      </a:lnTo>
                      <a:lnTo>
                        <a:pt x="140" y="8"/>
                      </a:lnTo>
                      <a:lnTo>
                        <a:pt x="142" y="8"/>
                      </a:lnTo>
                      <a:close/>
                    </a:path>
                  </a:pathLst>
                </a:custGeom>
                <a:solidFill>
                  <a:srgbClr val="99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D3F7F4A-1B55-4A7E-81B8-750D59B5D9C9}"/>
                </a:ext>
              </a:extLst>
            </p:cNvPr>
            <p:cNvGrpSpPr/>
            <p:nvPr/>
          </p:nvGrpSpPr>
          <p:grpSpPr>
            <a:xfrm>
              <a:off x="400286" y="58378"/>
              <a:ext cx="2601994" cy="754882"/>
              <a:chOff x="5736917" y="120536"/>
              <a:chExt cx="2601994" cy="75488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839ABC1-EB67-4276-975B-B6F42FD0584B}"/>
                  </a:ext>
                </a:extLst>
              </p:cNvPr>
              <p:cNvSpPr txBox="1"/>
              <p:nvPr/>
            </p:nvSpPr>
            <p:spPr>
              <a:xfrm>
                <a:off x="5736917" y="290643"/>
                <a:ext cx="26019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1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BerAKHLAK</a:t>
                </a:r>
                <a:endParaRPr lang="en-ID" sz="31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3EBED4B-BBB4-4E6D-80AA-238142B1BFB5}"/>
                  </a:ext>
                </a:extLst>
              </p:cNvPr>
              <p:cNvSpPr/>
              <p:nvPr/>
            </p:nvSpPr>
            <p:spPr>
              <a:xfrm>
                <a:off x="8085129" y="120536"/>
                <a:ext cx="191370" cy="269620"/>
              </a:xfrm>
              <a:custGeom>
                <a:avLst/>
                <a:gdLst>
                  <a:gd name="connsiteX0" fmla="*/ 15240 w 320040"/>
                  <a:gd name="connsiteY0" fmla="*/ 0 h 392430"/>
                  <a:gd name="connsiteX1" fmla="*/ 156210 w 320040"/>
                  <a:gd name="connsiteY1" fmla="*/ 0 h 392430"/>
                  <a:gd name="connsiteX2" fmla="*/ 320040 w 320040"/>
                  <a:gd name="connsiteY2" fmla="*/ 190500 h 392430"/>
                  <a:gd name="connsiteX3" fmla="*/ 140970 w 320040"/>
                  <a:gd name="connsiteY3" fmla="*/ 392430 h 392430"/>
                  <a:gd name="connsiteX4" fmla="*/ 0 w 320040"/>
                  <a:gd name="connsiteY4" fmla="*/ 381000 h 392430"/>
                  <a:gd name="connsiteX5" fmla="*/ 175260 w 320040"/>
                  <a:gd name="connsiteY5" fmla="*/ 198120 h 392430"/>
                  <a:gd name="connsiteX6" fmla="*/ 15240 w 320040"/>
                  <a:gd name="connsiteY6" fmla="*/ 0 h 392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0040" h="392430">
                    <a:moveTo>
                      <a:pt x="15240" y="0"/>
                    </a:moveTo>
                    <a:lnTo>
                      <a:pt x="156210" y="0"/>
                    </a:lnTo>
                    <a:lnTo>
                      <a:pt x="320040" y="190500"/>
                    </a:lnTo>
                    <a:lnTo>
                      <a:pt x="140970" y="392430"/>
                    </a:lnTo>
                    <a:lnTo>
                      <a:pt x="0" y="381000"/>
                    </a:lnTo>
                    <a:lnTo>
                      <a:pt x="175260" y="198120"/>
                    </a:lnTo>
                    <a:lnTo>
                      <a:pt x="1524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C00000"/>
                  </a:gs>
                  <a:gs pos="100000">
                    <a:schemeClr val="accent1">
                      <a:lumMod val="89000"/>
                    </a:schemeClr>
                  </a:gs>
                  <a:gs pos="100000">
                    <a:srgbClr val="C00000"/>
                  </a:gs>
                  <a:gs pos="100000">
                    <a:schemeClr val="accent1">
                      <a:lumMod val="70000"/>
                    </a:scheme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561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0184-creative-agency-2">
  <a:themeElements>
    <a:clrScheme name="Slidehelper - 119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E23A59"/>
      </a:accent1>
      <a:accent2>
        <a:srgbClr val="44ADAD"/>
      </a:accent2>
      <a:accent3>
        <a:srgbClr val="3E506B"/>
      </a:accent3>
      <a:accent4>
        <a:srgbClr val="FCC82B"/>
      </a:accent4>
      <a:accent5>
        <a:srgbClr val="0F5E8C"/>
      </a:accent5>
      <a:accent6>
        <a:srgbClr val="EFECCA"/>
      </a:accent6>
      <a:hlink>
        <a:srgbClr val="E23A59"/>
      </a:hlink>
      <a:folHlink>
        <a:srgbClr val="44ADA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4912</TotalTime>
  <Words>4446</Words>
  <Application>Microsoft Office PowerPoint</Application>
  <PresentationFormat>Widescreen</PresentationFormat>
  <Paragraphs>715</Paragraphs>
  <Slides>53</Slides>
  <Notes>16</Notes>
  <HiddenSlides>15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7" baseType="lpstr">
      <vt:lpstr>Aharoni</vt:lpstr>
      <vt:lpstr>Algerian</vt:lpstr>
      <vt:lpstr>Arial</vt:lpstr>
      <vt:lpstr>Arial Black</vt:lpstr>
      <vt:lpstr>Arial Rounded MT Bold</vt:lpstr>
      <vt:lpstr>Berlin Sans FB</vt:lpstr>
      <vt:lpstr>Book Antiqua</vt:lpstr>
      <vt:lpstr>Bookman Old Style</vt:lpstr>
      <vt:lpstr>Calibri</vt:lpstr>
      <vt:lpstr>Calibri Light</vt:lpstr>
      <vt:lpstr>Century Gothic</vt:lpstr>
      <vt:lpstr>Corbel</vt:lpstr>
      <vt:lpstr>Garamond</vt:lpstr>
      <vt:lpstr>Open Sans</vt:lpstr>
      <vt:lpstr>Pontano Sans</vt:lpstr>
      <vt:lpstr>Source Sans Pro</vt:lpstr>
      <vt:lpstr>Symbol</vt:lpstr>
      <vt:lpstr>Times New Roman</vt:lpstr>
      <vt:lpstr>Verdana</vt:lpstr>
      <vt:lpstr>Wingdings</vt:lpstr>
      <vt:lpstr>Wingdings 2</vt:lpstr>
      <vt:lpstr>30184-creative-agency-2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30184-creative-agency-2</dc:title>
  <dc:creator>dell</dc:creator>
  <cp:lastModifiedBy>pemanfaatbpjn123@outlook.com</cp:lastModifiedBy>
  <cp:revision>107</cp:revision>
  <cp:lastPrinted>2022-03-31T03:25:03Z</cp:lastPrinted>
  <dcterms:created xsi:type="dcterms:W3CDTF">2021-02-28T07:44:47Z</dcterms:created>
  <dcterms:modified xsi:type="dcterms:W3CDTF">2023-08-11T09:09:30Z</dcterms:modified>
</cp:coreProperties>
</file>